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4"/>
    <p:sldMasterId id="214748373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Urbanist"/>
      <p:regular r:id="rId16"/>
      <p:bold r:id="rId17"/>
      <p:italic r:id="rId18"/>
      <p:boldItalic r:id="rId19"/>
    </p:embeddedFont>
    <p:embeddedFont>
      <p:font typeface="Urbanist Black"/>
      <p:bold r:id="rId20"/>
      <p:boldItalic r:id="rId21"/>
    </p:embeddedFont>
    <p:embeddedFont>
      <p:font typeface="Albert Sans"/>
      <p:regular r:id="rId22"/>
      <p:bold r:id="rId23"/>
      <p:italic r:id="rId24"/>
      <p:boldItalic r:id="rId25"/>
    </p:embeddedFont>
    <p:embeddedFont>
      <p:font typeface="Nanum Myeongj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UrbanistBlack-bold.fntdata"/><Relationship Id="rId22" Type="http://schemas.openxmlformats.org/officeDocument/2006/relationships/font" Target="fonts/AlbertSans-regular.fntdata"/><Relationship Id="rId21" Type="http://schemas.openxmlformats.org/officeDocument/2006/relationships/font" Target="fonts/UrbanistBlack-boldItalic.fntdata"/><Relationship Id="rId24" Type="http://schemas.openxmlformats.org/officeDocument/2006/relationships/font" Target="fonts/AlbertSans-italic.fntdata"/><Relationship Id="rId23" Type="http://schemas.openxmlformats.org/officeDocument/2006/relationships/font" Target="fonts/AlbertSans-bold.fntdata"/><Relationship Id="rId26" Type="http://schemas.openxmlformats.org/officeDocument/2006/relationships/font" Target="fonts/NanumMyeongjo-regular.fntdata"/><Relationship Id="rId25" Type="http://schemas.openxmlformats.org/officeDocument/2006/relationships/font" Target="fonts/AlbertSans-boldItalic.fntdata"/><Relationship Id="rId27" Type="http://schemas.openxmlformats.org/officeDocument/2006/relationships/font" Target="fonts/NanumMyeongjo-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Urbanist-bold.fntdata"/><Relationship Id="rId16" Type="http://schemas.openxmlformats.org/officeDocument/2006/relationships/font" Target="fonts/Urbanist-regular.fntdata"/><Relationship Id="rId19" Type="http://schemas.openxmlformats.org/officeDocument/2006/relationships/font" Target="fonts/Urbanist-boldItalic.fntdata"/><Relationship Id="rId18" Type="http://schemas.openxmlformats.org/officeDocument/2006/relationships/font" Target="fonts/Urbanis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54b2238ab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354b2238ab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312454bb2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312454bb2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354b2238ab_0_2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354b2238ab_0_2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54b2238ab_0_2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54b2238ab_0_2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354b2238ab_0_2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354b2238ab_0_2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354b2238ab_0_2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354b2238ab_0_2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354b2238ab_0_2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3354b2238ab_0_2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54b2238ab_0_2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54b2238ab_0_2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354b2238ab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354b2238ab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8596800" y="223475"/>
            <a:ext cx="318600" cy="318600"/>
          </a:xfrm>
          <a:prstGeom prst="ellipse">
            <a:avLst/>
          </a:prstGeom>
          <a:noFill/>
          <a:ln>
            <a:noFill/>
          </a:ln>
        </p:spPr>
      </p:sp>
      <p:sp>
        <p:nvSpPr>
          <p:cNvPr id="10" name="Google Shape;10;p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1" name="Google Shape;11;p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 name="Google Shape;13;p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4" name="Google Shape;14;p2"/>
          <p:cNvSpPr/>
          <p:nvPr>
            <p:ph idx="5" type="pic"/>
          </p:nvPr>
        </p:nvSpPr>
        <p:spPr>
          <a:xfrm>
            <a:off x="228600" y="223475"/>
            <a:ext cx="2857200" cy="2348100"/>
          </a:xfrm>
          <a:prstGeom prst="round2SameRect">
            <a:avLst>
              <a:gd fmla="val 4621" name="adj1"/>
              <a:gd fmla="val 0" name="adj2"/>
            </a:avLst>
          </a:prstGeom>
          <a:noFill/>
          <a:ln>
            <a:noFill/>
          </a:ln>
        </p:spPr>
      </p:sp>
      <p:sp>
        <p:nvSpPr>
          <p:cNvPr id="15" name="Google Shape;15;p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61" name="Shape 61"/>
        <p:cNvGrpSpPr/>
        <p:nvPr/>
      </p:nvGrpSpPr>
      <p:grpSpPr>
        <a:xfrm>
          <a:off x="0" y="0"/>
          <a:ext cx="0" cy="0"/>
          <a:chOff x="0" y="0"/>
          <a:chExt cx="0" cy="0"/>
        </a:xfrm>
      </p:grpSpPr>
      <p:sp>
        <p:nvSpPr>
          <p:cNvPr id="62" name="Google Shape;62;p11"/>
          <p:cNvSpPr/>
          <p:nvPr>
            <p:ph idx="2" type="pic"/>
          </p:nvPr>
        </p:nvSpPr>
        <p:spPr>
          <a:xfrm>
            <a:off x="114275" y="114300"/>
            <a:ext cx="2919900" cy="2424300"/>
          </a:xfrm>
          <a:prstGeom prst="roundRect">
            <a:avLst>
              <a:gd fmla="val 2134" name="adj"/>
            </a:avLst>
          </a:prstGeom>
          <a:noFill/>
          <a:ln>
            <a:noFill/>
          </a:ln>
        </p:spPr>
      </p:sp>
      <p:sp>
        <p:nvSpPr>
          <p:cNvPr id="63" name="Google Shape;63;p11"/>
          <p:cNvSpPr/>
          <p:nvPr>
            <p:ph idx="3" type="pic"/>
          </p:nvPr>
        </p:nvSpPr>
        <p:spPr>
          <a:xfrm>
            <a:off x="3117080" y="114300"/>
            <a:ext cx="2919900" cy="2424300"/>
          </a:xfrm>
          <a:prstGeom prst="roundRect">
            <a:avLst>
              <a:gd fmla="val 2134" name="adj"/>
            </a:avLst>
          </a:prstGeom>
          <a:noFill/>
          <a:ln>
            <a:noFill/>
          </a:ln>
        </p:spPr>
      </p:sp>
      <p:sp>
        <p:nvSpPr>
          <p:cNvPr id="64" name="Google Shape;64;p11"/>
          <p:cNvSpPr/>
          <p:nvPr>
            <p:ph idx="4" type="pic"/>
          </p:nvPr>
        </p:nvSpPr>
        <p:spPr>
          <a:xfrm>
            <a:off x="114275" y="2604796"/>
            <a:ext cx="2919900" cy="2424300"/>
          </a:xfrm>
          <a:prstGeom prst="roundRect">
            <a:avLst>
              <a:gd fmla="val 2134" name="adj"/>
            </a:avLst>
          </a:prstGeom>
          <a:noFill/>
          <a:ln>
            <a:noFill/>
          </a:ln>
        </p:spPr>
      </p:sp>
      <p:sp>
        <p:nvSpPr>
          <p:cNvPr id="65" name="Google Shape;65;p11"/>
          <p:cNvSpPr/>
          <p:nvPr>
            <p:ph idx="5" type="pic"/>
          </p:nvPr>
        </p:nvSpPr>
        <p:spPr>
          <a:xfrm>
            <a:off x="3117080" y="2604796"/>
            <a:ext cx="2919900" cy="2424300"/>
          </a:xfrm>
          <a:prstGeom prst="roundRect">
            <a:avLst>
              <a:gd fmla="val 2134" name="adj"/>
            </a:avLst>
          </a:prstGeom>
          <a:noFill/>
          <a:ln>
            <a:noFill/>
          </a:ln>
        </p:spPr>
      </p:sp>
      <p:sp>
        <p:nvSpPr>
          <p:cNvPr id="66" name="Google Shape;66;p11"/>
          <p:cNvSpPr/>
          <p:nvPr>
            <p:ph idx="6" type="pic"/>
          </p:nvPr>
        </p:nvSpPr>
        <p:spPr>
          <a:xfrm>
            <a:off x="6109898" y="114300"/>
            <a:ext cx="2919900" cy="2424300"/>
          </a:xfrm>
          <a:prstGeom prst="roundRect">
            <a:avLst>
              <a:gd fmla="val 2134" name="adj"/>
            </a:avLst>
          </a:prstGeom>
          <a:noFill/>
          <a:ln>
            <a:noFill/>
          </a:ln>
        </p:spPr>
      </p:sp>
      <p:sp>
        <p:nvSpPr>
          <p:cNvPr id="67" name="Google Shape;67;p1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0" name="Google Shape;70;p1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2" name="Google Shape;72;p12"/>
          <p:cNvSpPr/>
          <p:nvPr>
            <p:ph idx="3" type="pic"/>
          </p:nvPr>
        </p:nvSpPr>
        <p:spPr>
          <a:xfrm>
            <a:off x="8596800" y="223475"/>
            <a:ext cx="318600" cy="318600"/>
          </a:xfrm>
          <a:prstGeom prst="ellipse">
            <a:avLst/>
          </a:prstGeom>
          <a:noFill/>
          <a:ln>
            <a:noFill/>
          </a:ln>
        </p:spPr>
      </p:sp>
      <p:sp>
        <p:nvSpPr>
          <p:cNvPr id="73" name="Google Shape;73;p1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74" name="Shape 74"/>
        <p:cNvGrpSpPr/>
        <p:nvPr/>
      </p:nvGrpSpPr>
      <p:grpSpPr>
        <a:xfrm>
          <a:off x="0" y="0"/>
          <a:ext cx="0" cy="0"/>
          <a:chOff x="0" y="0"/>
          <a:chExt cx="0" cy="0"/>
        </a:xfrm>
      </p:grpSpPr>
      <p:sp>
        <p:nvSpPr>
          <p:cNvPr id="75" name="Google Shape;75;p1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6" name="Google Shape;76;p1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8" name="Google Shape;78;p13"/>
          <p:cNvSpPr/>
          <p:nvPr>
            <p:ph idx="3" type="pic"/>
          </p:nvPr>
        </p:nvSpPr>
        <p:spPr>
          <a:xfrm>
            <a:off x="8596800" y="223475"/>
            <a:ext cx="318600" cy="318600"/>
          </a:xfrm>
          <a:prstGeom prst="ellipse">
            <a:avLst/>
          </a:prstGeom>
          <a:noFill/>
          <a:ln>
            <a:noFill/>
          </a:ln>
        </p:spPr>
      </p:sp>
      <p:sp>
        <p:nvSpPr>
          <p:cNvPr id="79" name="Google Shape;79;p1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80" name="Shape 80"/>
        <p:cNvGrpSpPr/>
        <p:nvPr/>
      </p:nvGrpSpPr>
      <p:grpSpPr>
        <a:xfrm>
          <a:off x="0" y="0"/>
          <a:ext cx="0" cy="0"/>
          <a:chOff x="0" y="0"/>
          <a:chExt cx="0" cy="0"/>
        </a:xfrm>
      </p:grpSpPr>
      <p:sp>
        <p:nvSpPr>
          <p:cNvPr id="81" name="Google Shape;81;p14"/>
          <p:cNvSpPr/>
          <p:nvPr>
            <p:ph idx="2" type="pic"/>
          </p:nvPr>
        </p:nvSpPr>
        <p:spPr>
          <a:xfrm>
            <a:off x="8596800" y="223475"/>
            <a:ext cx="318600" cy="318600"/>
          </a:xfrm>
          <a:prstGeom prst="ellipse">
            <a:avLst/>
          </a:prstGeom>
          <a:noFill/>
          <a:ln>
            <a:noFill/>
          </a:ln>
        </p:spPr>
      </p:sp>
      <p:sp>
        <p:nvSpPr>
          <p:cNvPr id="82" name="Google Shape;82;p1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3" name="Google Shape;83;p1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4" name="Google Shape;84;p1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85" name="Google Shape;85;p1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86" name="Shape 86"/>
        <p:cNvGrpSpPr/>
        <p:nvPr/>
      </p:nvGrpSpPr>
      <p:grpSpPr>
        <a:xfrm>
          <a:off x="0" y="0"/>
          <a:ext cx="0" cy="0"/>
          <a:chOff x="0" y="0"/>
          <a:chExt cx="0" cy="0"/>
        </a:xfrm>
      </p:grpSpPr>
      <p:sp>
        <p:nvSpPr>
          <p:cNvPr id="87" name="Google Shape;87;p1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8" name="Google Shape;88;p1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89" name="Google Shape;89;p1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0" name="Google Shape;90;p1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1" name="Google Shape;91;p1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92" name="Google Shape;92;p1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3" name="Google Shape;93;p1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4" name="Google Shape;94;p1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5" name="Google Shape;95;p1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6" name="Google Shape;96;p1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7" name="Google Shape;97;p1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8" name="Google Shape;98;p15"/>
          <p:cNvSpPr/>
          <p:nvPr>
            <p:ph idx="15" type="pic"/>
          </p:nvPr>
        </p:nvSpPr>
        <p:spPr>
          <a:xfrm>
            <a:off x="8596800" y="223475"/>
            <a:ext cx="318600" cy="318600"/>
          </a:xfrm>
          <a:prstGeom prst="ellipse">
            <a:avLst/>
          </a:prstGeom>
          <a:noFill/>
          <a:ln>
            <a:noFill/>
          </a:ln>
        </p:spPr>
      </p:sp>
      <p:sp>
        <p:nvSpPr>
          <p:cNvPr id="99" name="Google Shape;99;p1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00" name="Shape 100"/>
        <p:cNvGrpSpPr/>
        <p:nvPr/>
      </p:nvGrpSpPr>
      <p:grpSpPr>
        <a:xfrm>
          <a:off x="0" y="0"/>
          <a:ext cx="0" cy="0"/>
          <a:chOff x="0" y="0"/>
          <a:chExt cx="0" cy="0"/>
        </a:xfrm>
      </p:grpSpPr>
      <p:sp>
        <p:nvSpPr>
          <p:cNvPr id="101" name="Google Shape;101;p1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2" name="Google Shape;102;p16"/>
          <p:cNvSpPr/>
          <p:nvPr>
            <p:ph idx="2" type="pic"/>
          </p:nvPr>
        </p:nvSpPr>
        <p:spPr>
          <a:xfrm>
            <a:off x="8596800" y="223475"/>
            <a:ext cx="318600" cy="318600"/>
          </a:xfrm>
          <a:prstGeom prst="ellipse">
            <a:avLst/>
          </a:prstGeom>
          <a:noFill/>
          <a:ln>
            <a:noFill/>
          </a:ln>
        </p:spPr>
      </p:sp>
      <p:sp>
        <p:nvSpPr>
          <p:cNvPr id="103" name="Google Shape;103;p1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8" name="Google Shape;108;p17"/>
          <p:cNvSpPr/>
          <p:nvPr>
            <p:ph idx="2" type="pic"/>
          </p:nvPr>
        </p:nvSpPr>
        <p:spPr>
          <a:xfrm>
            <a:off x="8596800" y="223475"/>
            <a:ext cx="318600" cy="318600"/>
          </a:xfrm>
          <a:prstGeom prst="ellipse">
            <a:avLst/>
          </a:prstGeom>
          <a:noFill/>
          <a:ln>
            <a:noFill/>
          </a:ln>
        </p:spPr>
      </p:sp>
      <p:sp>
        <p:nvSpPr>
          <p:cNvPr id="109" name="Google Shape;109;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10"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13" name="Google Shape;113;p1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4" name="Google Shape;114;p1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5" name="Google Shape;115;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17"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20" name="Google Shape;120;p1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21" name="Google Shape;121;p1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23" name="Shape 123"/>
        <p:cNvGrpSpPr/>
        <p:nvPr/>
      </p:nvGrpSpPr>
      <p:grpSpPr>
        <a:xfrm>
          <a:off x="0" y="0"/>
          <a:ext cx="0" cy="0"/>
          <a:chOff x="0" y="0"/>
          <a:chExt cx="0" cy="0"/>
        </a:xfrm>
      </p:grpSpPr>
      <p:sp>
        <p:nvSpPr>
          <p:cNvPr id="124" name="Google Shape;124;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26" name="Google Shape;126;p2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 name="Google Shape;19;p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 name="Google Shape;20;p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 name="Google Shape;21;p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 name="Google Shape;22;p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27"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30" name="Google Shape;130;p2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1" name="Google Shape;131;p2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2" name="Google Shape;132;p2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4" name="Google Shape;134;p2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5" name="Google Shape;135;p2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6" name="Google Shape;136;p2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37"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0" name="Google Shape;140;p2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1" name="Google Shape;141;p2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 name="Google Shape;142;p2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3" name="Google Shape;143;p2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4" name="Google Shape;144;p2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5" name="Google Shape;145;p2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2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7" name="Google Shape;147;p2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8" name="Google Shape;148;p2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9" name="Google Shape;149;p2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0" name="Google Shape;150;p2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51" name="Google Shape;151;p2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2" name="Google Shape;152;p2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53" name="Shape 153"/>
        <p:cNvGrpSpPr/>
        <p:nvPr/>
      </p:nvGrpSpPr>
      <p:grpSpPr>
        <a:xfrm>
          <a:off x="0" y="0"/>
          <a:ext cx="0" cy="0"/>
          <a:chOff x="0" y="0"/>
          <a:chExt cx="0" cy="0"/>
        </a:xfrm>
      </p:grpSpPr>
      <p:sp>
        <p:nvSpPr>
          <p:cNvPr id="154" name="Google Shape;154;p2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55" name="Google Shape;155;p2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156" name="Google Shape;156;p2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158"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61" name="Google Shape;161;p2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2" name="Google Shape;162;p2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3" name="Google Shape;163;p2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4" name="Google Shape;164;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166" name="Shape 166"/>
        <p:cNvGrpSpPr/>
        <p:nvPr/>
      </p:nvGrpSpPr>
      <p:grpSpPr>
        <a:xfrm>
          <a:off x="0" y="0"/>
          <a:ext cx="0" cy="0"/>
          <a:chOff x="0" y="0"/>
          <a:chExt cx="0" cy="0"/>
        </a:xfrm>
      </p:grpSpPr>
      <p:sp>
        <p:nvSpPr>
          <p:cNvPr id="167" name="Google Shape;167;p2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8" name="Google Shape;168;p2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9" name="Google Shape;169;p2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0" name="Google Shape;170;p2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2" name="Google Shape;172;p2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3" name="Google Shape;173;p2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74" name="Google Shape;174;p25"/>
          <p:cNvSpPr/>
          <p:nvPr>
            <p:ph idx="7" type="pic"/>
          </p:nvPr>
        </p:nvSpPr>
        <p:spPr>
          <a:xfrm>
            <a:off x="3205625" y="423875"/>
            <a:ext cx="422400" cy="422400"/>
          </a:xfrm>
          <a:prstGeom prst="ellipse">
            <a:avLst/>
          </a:prstGeom>
          <a:noFill/>
          <a:ln>
            <a:noFill/>
          </a:ln>
        </p:spPr>
      </p:sp>
      <p:sp>
        <p:nvSpPr>
          <p:cNvPr id="175" name="Google Shape;175;p25"/>
          <p:cNvSpPr/>
          <p:nvPr>
            <p:ph idx="8" type="pic"/>
          </p:nvPr>
        </p:nvSpPr>
        <p:spPr>
          <a:xfrm>
            <a:off x="6063675" y="423875"/>
            <a:ext cx="422400" cy="422400"/>
          </a:xfrm>
          <a:prstGeom prst="ellipse">
            <a:avLst/>
          </a:prstGeom>
          <a:noFill/>
          <a:ln>
            <a:noFill/>
          </a:ln>
        </p:spPr>
      </p:sp>
      <p:sp>
        <p:nvSpPr>
          <p:cNvPr id="176" name="Google Shape;176;p25"/>
          <p:cNvSpPr/>
          <p:nvPr>
            <p:ph idx="9" type="pic"/>
          </p:nvPr>
        </p:nvSpPr>
        <p:spPr>
          <a:xfrm>
            <a:off x="3205625" y="1653438"/>
            <a:ext cx="422400" cy="422400"/>
          </a:xfrm>
          <a:prstGeom prst="ellipse">
            <a:avLst/>
          </a:prstGeom>
          <a:noFill/>
          <a:ln>
            <a:noFill/>
          </a:ln>
        </p:spPr>
      </p:sp>
      <p:sp>
        <p:nvSpPr>
          <p:cNvPr id="177" name="Google Shape;177;p25"/>
          <p:cNvSpPr/>
          <p:nvPr>
            <p:ph idx="13" type="pic"/>
          </p:nvPr>
        </p:nvSpPr>
        <p:spPr>
          <a:xfrm>
            <a:off x="6063675" y="1653438"/>
            <a:ext cx="422400" cy="422400"/>
          </a:xfrm>
          <a:prstGeom prst="ellipse">
            <a:avLst/>
          </a:prstGeom>
          <a:noFill/>
          <a:ln>
            <a:noFill/>
          </a:ln>
        </p:spPr>
      </p:sp>
      <p:sp>
        <p:nvSpPr>
          <p:cNvPr id="178" name="Google Shape;178;p25"/>
          <p:cNvSpPr/>
          <p:nvPr>
            <p:ph idx="14" type="pic"/>
          </p:nvPr>
        </p:nvSpPr>
        <p:spPr>
          <a:xfrm>
            <a:off x="3205625" y="2881163"/>
            <a:ext cx="422400" cy="422400"/>
          </a:xfrm>
          <a:prstGeom prst="ellipse">
            <a:avLst/>
          </a:prstGeom>
          <a:noFill/>
          <a:ln>
            <a:noFill/>
          </a:ln>
        </p:spPr>
      </p:sp>
      <p:sp>
        <p:nvSpPr>
          <p:cNvPr id="179" name="Google Shape;179;p25"/>
          <p:cNvSpPr/>
          <p:nvPr>
            <p:ph idx="15" type="pic"/>
          </p:nvPr>
        </p:nvSpPr>
        <p:spPr>
          <a:xfrm>
            <a:off x="6063675" y="2881163"/>
            <a:ext cx="422400" cy="422400"/>
          </a:xfrm>
          <a:prstGeom prst="ellipse">
            <a:avLst/>
          </a:prstGeom>
          <a:noFill/>
          <a:ln>
            <a:noFill/>
          </a:ln>
        </p:spPr>
      </p:sp>
      <p:sp>
        <p:nvSpPr>
          <p:cNvPr id="180" name="Google Shape;180;p2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1" name="Google Shape;181;p2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2" name="Google Shape;182;p2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2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2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2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6" name="Google Shape;186;p2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7" name="Google Shape;187;p2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188"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191" name="Google Shape;191;p2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93" name="Google Shape;193;p2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195"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198" name="Google Shape;198;p2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199" name="Google Shape;19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0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8596800" y="223475"/>
            <a:ext cx="318600" cy="318600"/>
          </a:xfrm>
          <a:prstGeom prst="ellipse">
            <a:avLst/>
          </a:prstGeom>
          <a:noFill/>
          <a:ln>
            <a:noFill/>
          </a:ln>
        </p:spPr>
      </p:sp>
      <p:sp>
        <p:nvSpPr>
          <p:cNvPr id="205" name="Google Shape;205;p2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06"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0" name="Google Shape;210;p29"/>
          <p:cNvSpPr/>
          <p:nvPr>
            <p:ph idx="3" type="pic"/>
          </p:nvPr>
        </p:nvSpPr>
        <p:spPr>
          <a:xfrm>
            <a:off x="8596800" y="223475"/>
            <a:ext cx="318600" cy="318600"/>
          </a:xfrm>
          <a:prstGeom prst="ellipse">
            <a:avLst/>
          </a:prstGeom>
          <a:noFill/>
          <a:ln>
            <a:noFill/>
          </a:ln>
        </p:spPr>
      </p:sp>
      <p:sp>
        <p:nvSpPr>
          <p:cNvPr id="211" name="Google Shape;211;p2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2" name="Google Shape;212;p2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13"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ph idx="2" type="pic"/>
          </p:nvPr>
        </p:nvSpPr>
        <p:spPr>
          <a:xfrm>
            <a:off x="8596800" y="223475"/>
            <a:ext cx="318600" cy="318600"/>
          </a:xfrm>
          <a:prstGeom prst="ellipse">
            <a:avLst/>
          </a:prstGeom>
          <a:noFill/>
          <a:ln>
            <a:noFill/>
          </a:ln>
        </p:spPr>
      </p:sp>
      <p:sp>
        <p:nvSpPr>
          <p:cNvPr id="217" name="Google Shape;217;p3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 name="Google Shape;25;p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8596800" y="223475"/>
            <a:ext cx="318600" cy="318600"/>
          </a:xfrm>
          <a:prstGeom prst="ellipse">
            <a:avLst/>
          </a:prstGeom>
          <a:noFill/>
          <a:ln>
            <a:noFill/>
          </a:ln>
        </p:spPr>
      </p:sp>
      <p:sp>
        <p:nvSpPr>
          <p:cNvPr id="27" name="Google Shape;27;p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18" name="Shape 218"/>
        <p:cNvGrpSpPr/>
        <p:nvPr/>
      </p:nvGrpSpPr>
      <p:grpSpPr>
        <a:xfrm>
          <a:off x="0" y="0"/>
          <a:ext cx="0" cy="0"/>
          <a:chOff x="0" y="0"/>
          <a:chExt cx="0" cy="0"/>
        </a:xfrm>
      </p:grpSpPr>
      <p:sp>
        <p:nvSpPr>
          <p:cNvPr id="219" name="Google Shape;219;p3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20" name="Google Shape;220;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1"/>
          <p:cNvSpPr/>
          <p:nvPr>
            <p:ph idx="3" type="pic"/>
          </p:nvPr>
        </p:nvSpPr>
        <p:spPr>
          <a:xfrm>
            <a:off x="8596800" y="223475"/>
            <a:ext cx="318600" cy="318600"/>
          </a:xfrm>
          <a:prstGeom prst="ellipse">
            <a:avLst/>
          </a:prstGeom>
          <a:noFill/>
          <a:ln>
            <a:noFill/>
          </a:ln>
        </p:spPr>
      </p:sp>
      <p:sp>
        <p:nvSpPr>
          <p:cNvPr id="222" name="Google Shape;222;p3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28" name="Google Shape;228;p3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3" name="Google Shape;233;p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35" name="Shape 235"/>
        <p:cNvGrpSpPr/>
        <p:nvPr/>
      </p:nvGrpSpPr>
      <p:grpSpPr>
        <a:xfrm>
          <a:off x="0" y="0"/>
          <a:ext cx="0" cy="0"/>
          <a:chOff x="0" y="0"/>
          <a:chExt cx="0" cy="0"/>
        </a:xfrm>
      </p:grpSpPr>
      <p:sp>
        <p:nvSpPr>
          <p:cNvPr id="236" name="Google Shape;23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38" name="Google Shape;2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1" name="Google Shape;2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5" name="Google Shape;2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8" name="Shape 258"/>
        <p:cNvGrpSpPr/>
        <p:nvPr/>
      </p:nvGrpSpPr>
      <p:grpSpPr>
        <a:xfrm>
          <a:off x="0" y="0"/>
          <a:ext cx="0" cy="0"/>
          <a:chOff x="0" y="0"/>
          <a:chExt cx="0" cy="0"/>
        </a:xfrm>
      </p:grpSpPr>
      <p:sp>
        <p:nvSpPr>
          <p:cNvPr id="259" name="Google Shape;25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 name="Google Shape;2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28" name="Shape 28"/>
        <p:cNvGrpSpPr/>
        <p:nvPr/>
      </p:nvGrpSpPr>
      <p:grpSpPr>
        <a:xfrm>
          <a:off x="0" y="0"/>
          <a:ext cx="0" cy="0"/>
          <a:chOff x="0" y="0"/>
          <a:chExt cx="0" cy="0"/>
        </a:xfrm>
      </p:grpSpPr>
      <p:sp>
        <p:nvSpPr>
          <p:cNvPr id="29" name="Google Shape;29;p5"/>
          <p:cNvSpPr/>
          <p:nvPr>
            <p:ph idx="2" type="pic"/>
          </p:nvPr>
        </p:nvSpPr>
        <p:spPr>
          <a:xfrm>
            <a:off x="8596800" y="223475"/>
            <a:ext cx="318600" cy="318600"/>
          </a:xfrm>
          <a:prstGeom prst="ellipse">
            <a:avLst/>
          </a:prstGeom>
          <a:noFill/>
          <a:ln>
            <a:noFill/>
          </a:ln>
        </p:spPr>
      </p:sp>
      <p:sp>
        <p:nvSpPr>
          <p:cNvPr id="30" name="Google Shape;30;p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1" name="Google Shape;31;p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6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4" name="Google Shape;26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5" name="Google Shape;26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66" name="Google Shape;2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0" name="Shape 270"/>
        <p:cNvGrpSpPr/>
        <p:nvPr/>
      </p:nvGrpSpPr>
      <p:grpSpPr>
        <a:xfrm>
          <a:off x="0" y="0"/>
          <a:ext cx="0" cy="0"/>
          <a:chOff x="0" y="0"/>
          <a:chExt cx="0" cy="0"/>
        </a:xfrm>
      </p:grpSpPr>
      <p:sp>
        <p:nvSpPr>
          <p:cNvPr id="271" name="Google Shape;27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76" name="Shape 276"/>
        <p:cNvGrpSpPr/>
        <p:nvPr/>
      </p:nvGrpSpPr>
      <p:grpSpPr>
        <a:xfrm>
          <a:off x="0" y="0"/>
          <a:ext cx="0" cy="0"/>
          <a:chOff x="0" y="0"/>
          <a:chExt cx="0" cy="0"/>
        </a:xfrm>
      </p:grpSpPr>
      <p:sp>
        <p:nvSpPr>
          <p:cNvPr id="277" name="Google Shape;277;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4" name="Google Shape;284;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46"/>
          <p:cNvSpPr/>
          <p:nvPr>
            <p:ph idx="2" type="pic"/>
          </p:nvPr>
        </p:nvSpPr>
        <p:spPr>
          <a:xfrm>
            <a:off x="4992024" y="1152775"/>
            <a:ext cx="3840300" cy="3416400"/>
          </a:xfrm>
          <a:prstGeom prst="rect">
            <a:avLst/>
          </a:prstGeom>
          <a:noFill/>
          <a:ln>
            <a:noFill/>
          </a:ln>
        </p:spPr>
      </p:sp>
      <p:sp>
        <p:nvSpPr>
          <p:cNvPr id="289" name="Google Shape;2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4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4" name="Google Shape;294;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9" name="Google Shape;299;p4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0" name="Google Shape;300;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4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2" name="Google Shape;302;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4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1" name="Google Shape;311;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2" name="Google Shape;312;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4" name="Google Shape;314;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5" name="Google Shape;315;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6" name="Google Shape;316;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33" name="Shape 33"/>
        <p:cNvGrpSpPr/>
        <p:nvPr/>
      </p:nvGrpSpPr>
      <p:grpSpPr>
        <a:xfrm>
          <a:off x="0" y="0"/>
          <a:ext cx="0" cy="0"/>
          <a:chOff x="0" y="0"/>
          <a:chExt cx="0" cy="0"/>
        </a:xfrm>
      </p:grpSpPr>
      <p:sp>
        <p:nvSpPr>
          <p:cNvPr id="34" name="Google Shape;34;p6"/>
          <p:cNvSpPr/>
          <p:nvPr>
            <p:ph idx="2" type="pic"/>
          </p:nvPr>
        </p:nvSpPr>
        <p:spPr>
          <a:xfrm>
            <a:off x="8596800" y="223475"/>
            <a:ext cx="318600" cy="318600"/>
          </a:xfrm>
          <a:prstGeom prst="ellipse">
            <a:avLst/>
          </a:prstGeom>
          <a:noFill/>
          <a:ln>
            <a:noFill/>
          </a:ln>
        </p:spPr>
      </p:sp>
      <p:sp>
        <p:nvSpPr>
          <p:cNvPr id="35" name="Google Shape;35;p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6" name="Google Shape;36;p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21" name="Shape 321"/>
        <p:cNvGrpSpPr/>
        <p:nvPr/>
      </p:nvGrpSpPr>
      <p:grpSpPr>
        <a:xfrm>
          <a:off x="0" y="0"/>
          <a:ext cx="0" cy="0"/>
          <a:chOff x="0" y="0"/>
          <a:chExt cx="0" cy="0"/>
        </a:xfrm>
      </p:grpSpPr>
      <p:sp>
        <p:nvSpPr>
          <p:cNvPr id="322" name="Google Shape;322;p5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51"/>
          <p:cNvSpPr/>
          <p:nvPr>
            <p:ph idx="2" type="pic"/>
          </p:nvPr>
        </p:nvSpPr>
        <p:spPr>
          <a:xfrm>
            <a:off x="4804825" y="1133300"/>
            <a:ext cx="4027500" cy="2392800"/>
          </a:xfrm>
          <a:prstGeom prst="rect">
            <a:avLst/>
          </a:prstGeom>
          <a:noFill/>
          <a:ln>
            <a:noFill/>
          </a:ln>
        </p:spPr>
      </p:sp>
      <p:sp>
        <p:nvSpPr>
          <p:cNvPr id="324" name="Google Shape;324;p51"/>
          <p:cNvSpPr/>
          <p:nvPr>
            <p:ph idx="3" type="pic"/>
          </p:nvPr>
        </p:nvSpPr>
        <p:spPr>
          <a:xfrm>
            <a:off x="311725" y="1133300"/>
            <a:ext cx="4027500" cy="2392800"/>
          </a:xfrm>
          <a:prstGeom prst="rect">
            <a:avLst/>
          </a:prstGeom>
          <a:noFill/>
          <a:ln>
            <a:noFill/>
          </a:ln>
        </p:spPr>
      </p:sp>
      <p:sp>
        <p:nvSpPr>
          <p:cNvPr id="325" name="Google Shape;325;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30" name="Shape 330"/>
        <p:cNvGrpSpPr/>
        <p:nvPr/>
      </p:nvGrpSpPr>
      <p:grpSpPr>
        <a:xfrm>
          <a:off x="0" y="0"/>
          <a:ext cx="0" cy="0"/>
          <a:chOff x="0" y="0"/>
          <a:chExt cx="0" cy="0"/>
        </a:xfrm>
      </p:grpSpPr>
      <p:sp>
        <p:nvSpPr>
          <p:cNvPr id="331" name="Google Shape;331;p5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2" name="Google Shape;332;p52"/>
          <p:cNvSpPr/>
          <p:nvPr>
            <p:ph idx="2" type="pic"/>
          </p:nvPr>
        </p:nvSpPr>
        <p:spPr>
          <a:xfrm>
            <a:off x="6205225" y="1128325"/>
            <a:ext cx="2627100" cy="2273100"/>
          </a:xfrm>
          <a:prstGeom prst="rect">
            <a:avLst/>
          </a:prstGeom>
          <a:noFill/>
          <a:ln>
            <a:noFill/>
          </a:ln>
        </p:spPr>
      </p:sp>
      <p:sp>
        <p:nvSpPr>
          <p:cNvPr id="333" name="Google Shape;333;p52"/>
          <p:cNvSpPr/>
          <p:nvPr>
            <p:ph idx="3" type="pic"/>
          </p:nvPr>
        </p:nvSpPr>
        <p:spPr>
          <a:xfrm>
            <a:off x="311725" y="1128325"/>
            <a:ext cx="2627100" cy="2273100"/>
          </a:xfrm>
          <a:prstGeom prst="rect">
            <a:avLst/>
          </a:prstGeom>
          <a:noFill/>
          <a:ln>
            <a:noFill/>
          </a:ln>
        </p:spPr>
      </p:sp>
      <p:sp>
        <p:nvSpPr>
          <p:cNvPr id="334" name="Google Shape;33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5" name="Google Shape;335;p52"/>
          <p:cNvSpPr/>
          <p:nvPr>
            <p:ph idx="5" type="pic"/>
          </p:nvPr>
        </p:nvSpPr>
        <p:spPr>
          <a:xfrm>
            <a:off x="3255250" y="1128325"/>
            <a:ext cx="2627100" cy="2273100"/>
          </a:xfrm>
          <a:prstGeom prst="rect">
            <a:avLst/>
          </a:prstGeom>
          <a:noFill/>
          <a:ln>
            <a:noFill/>
          </a:ln>
        </p:spPr>
      </p:sp>
      <p:sp>
        <p:nvSpPr>
          <p:cNvPr id="336" name="Google Shape;33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0" name="Google Shape;340;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1" name="Google Shape;341;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42" name="Shape 342"/>
        <p:cNvGrpSpPr/>
        <p:nvPr/>
      </p:nvGrpSpPr>
      <p:grpSpPr>
        <a:xfrm>
          <a:off x="0" y="0"/>
          <a:ext cx="0" cy="0"/>
          <a:chOff x="0" y="0"/>
          <a:chExt cx="0" cy="0"/>
        </a:xfrm>
      </p:grpSpPr>
      <p:sp>
        <p:nvSpPr>
          <p:cNvPr id="343" name="Google Shape;343;p53"/>
          <p:cNvSpPr/>
          <p:nvPr>
            <p:ph idx="2" type="pic"/>
          </p:nvPr>
        </p:nvSpPr>
        <p:spPr>
          <a:xfrm>
            <a:off x="311700" y="445025"/>
            <a:ext cx="8520600" cy="4218300"/>
          </a:xfrm>
          <a:prstGeom prst="rect">
            <a:avLst/>
          </a:prstGeom>
          <a:noFill/>
          <a:ln>
            <a:noFill/>
          </a:ln>
        </p:spPr>
      </p:sp>
      <p:sp>
        <p:nvSpPr>
          <p:cNvPr id="344" name="Google Shape;34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5" name="Shape 345"/>
        <p:cNvGrpSpPr/>
        <p:nvPr/>
      </p:nvGrpSpPr>
      <p:grpSpPr>
        <a:xfrm>
          <a:off x="0" y="0"/>
          <a:ext cx="0" cy="0"/>
          <a:chOff x="0" y="0"/>
          <a:chExt cx="0" cy="0"/>
        </a:xfrm>
      </p:grpSpPr>
      <p:sp>
        <p:nvSpPr>
          <p:cNvPr id="346" name="Google Shape;34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4"/>
          <p:cNvSpPr/>
          <p:nvPr>
            <p:ph idx="2" type="pic"/>
          </p:nvPr>
        </p:nvSpPr>
        <p:spPr>
          <a:xfrm>
            <a:off x="3389600" y="118913"/>
            <a:ext cx="1643700" cy="1535100"/>
          </a:xfrm>
          <a:prstGeom prst="rect">
            <a:avLst/>
          </a:prstGeom>
          <a:noFill/>
          <a:ln>
            <a:noFill/>
          </a:ln>
        </p:spPr>
      </p:sp>
      <p:sp>
        <p:nvSpPr>
          <p:cNvPr id="348" name="Google Shape;348;p54"/>
          <p:cNvSpPr/>
          <p:nvPr>
            <p:ph idx="3" type="pic"/>
          </p:nvPr>
        </p:nvSpPr>
        <p:spPr>
          <a:xfrm>
            <a:off x="5195935" y="118913"/>
            <a:ext cx="1643700" cy="1535100"/>
          </a:xfrm>
          <a:prstGeom prst="rect">
            <a:avLst/>
          </a:prstGeom>
          <a:noFill/>
          <a:ln>
            <a:noFill/>
          </a:ln>
        </p:spPr>
      </p:sp>
      <p:sp>
        <p:nvSpPr>
          <p:cNvPr id="349" name="Google Shape;349;p54"/>
          <p:cNvSpPr/>
          <p:nvPr>
            <p:ph idx="4" type="pic"/>
          </p:nvPr>
        </p:nvSpPr>
        <p:spPr>
          <a:xfrm>
            <a:off x="7002270" y="118913"/>
            <a:ext cx="1643700" cy="1535100"/>
          </a:xfrm>
          <a:prstGeom prst="rect">
            <a:avLst/>
          </a:prstGeom>
          <a:noFill/>
          <a:ln>
            <a:noFill/>
          </a:ln>
        </p:spPr>
      </p:sp>
      <p:sp>
        <p:nvSpPr>
          <p:cNvPr id="350" name="Google Shape;350;p54"/>
          <p:cNvSpPr/>
          <p:nvPr>
            <p:ph idx="5" type="pic"/>
          </p:nvPr>
        </p:nvSpPr>
        <p:spPr>
          <a:xfrm>
            <a:off x="3389588" y="1804212"/>
            <a:ext cx="1643700" cy="1535100"/>
          </a:xfrm>
          <a:prstGeom prst="rect">
            <a:avLst/>
          </a:prstGeom>
          <a:noFill/>
          <a:ln>
            <a:noFill/>
          </a:ln>
        </p:spPr>
      </p:sp>
      <p:sp>
        <p:nvSpPr>
          <p:cNvPr id="351" name="Google Shape;351;p54"/>
          <p:cNvSpPr/>
          <p:nvPr>
            <p:ph idx="6" type="pic"/>
          </p:nvPr>
        </p:nvSpPr>
        <p:spPr>
          <a:xfrm>
            <a:off x="5195922" y="1804212"/>
            <a:ext cx="1643700" cy="1535100"/>
          </a:xfrm>
          <a:prstGeom prst="rect">
            <a:avLst/>
          </a:prstGeom>
          <a:noFill/>
          <a:ln>
            <a:noFill/>
          </a:ln>
        </p:spPr>
      </p:sp>
      <p:sp>
        <p:nvSpPr>
          <p:cNvPr id="352" name="Google Shape;352;p54"/>
          <p:cNvSpPr/>
          <p:nvPr>
            <p:ph idx="7" type="pic"/>
          </p:nvPr>
        </p:nvSpPr>
        <p:spPr>
          <a:xfrm>
            <a:off x="7002257" y="1804212"/>
            <a:ext cx="1643700" cy="1535100"/>
          </a:xfrm>
          <a:prstGeom prst="rect">
            <a:avLst/>
          </a:prstGeom>
          <a:noFill/>
          <a:ln>
            <a:noFill/>
          </a:ln>
        </p:spPr>
      </p:sp>
      <p:sp>
        <p:nvSpPr>
          <p:cNvPr id="353" name="Google Shape;353;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4"/>
          <p:cNvSpPr/>
          <p:nvPr>
            <p:ph idx="8" type="pic"/>
          </p:nvPr>
        </p:nvSpPr>
        <p:spPr>
          <a:xfrm>
            <a:off x="3389588" y="3489487"/>
            <a:ext cx="1643700" cy="1535100"/>
          </a:xfrm>
          <a:prstGeom prst="rect">
            <a:avLst/>
          </a:prstGeom>
          <a:noFill/>
          <a:ln>
            <a:noFill/>
          </a:ln>
        </p:spPr>
      </p:sp>
      <p:sp>
        <p:nvSpPr>
          <p:cNvPr id="355" name="Google Shape;355;p54"/>
          <p:cNvSpPr/>
          <p:nvPr>
            <p:ph idx="9" type="pic"/>
          </p:nvPr>
        </p:nvSpPr>
        <p:spPr>
          <a:xfrm>
            <a:off x="5195922" y="3489487"/>
            <a:ext cx="1643700" cy="1535100"/>
          </a:xfrm>
          <a:prstGeom prst="rect">
            <a:avLst/>
          </a:prstGeom>
          <a:noFill/>
          <a:ln>
            <a:noFill/>
          </a:ln>
        </p:spPr>
      </p:sp>
      <p:sp>
        <p:nvSpPr>
          <p:cNvPr id="356" name="Google Shape;356;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1" name="Shape 361"/>
        <p:cNvGrpSpPr/>
        <p:nvPr/>
      </p:nvGrpSpPr>
      <p:grpSpPr>
        <a:xfrm>
          <a:off x="0" y="0"/>
          <a:ext cx="0" cy="0"/>
          <a:chOff x="0" y="0"/>
          <a:chExt cx="0" cy="0"/>
        </a:xfrm>
      </p:grpSpPr>
      <p:sp>
        <p:nvSpPr>
          <p:cNvPr id="362" name="Google Shape;362;p56"/>
          <p:cNvSpPr txBox="1"/>
          <p:nvPr>
            <p:ph type="ctrTitle"/>
          </p:nvPr>
        </p:nvSpPr>
        <p:spPr>
          <a:xfrm>
            <a:off x="156190" y="38793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363" name="Google Shape;363;p56"/>
          <p:cNvSpPr txBox="1"/>
          <p:nvPr>
            <p:ph idx="1" type="subTitle"/>
          </p:nvPr>
        </p:nvSpPr>
        <p:spPr>
          <a:xfrm>
            <a:off x="233944" y="4240727"/>
            <a:ext cx="4363200" cy="792600"/>
          </a:xfrm>
          <a:prstGeom prst="rect">
            <a:avLst/>
          </a:prstGeom>
        </p:spPr>
        <p:txBody>
          <a:bodyPr anchorCtr="0" anchor="t" bIns="91425" lIns="91425" spcFirstLastPara="1" rIns="91425" wrap="square" tIns="91425">
            <a:noAutofit/>
          </a:bodyPr>
          <a:lstStyle>
            <a:lvl1pPr lvl="0">
              <a:spcBef>
                <a:spcPts val="0"/>
              </a:spcBef>
              <a:spcAft>
                <a:spcPts val="0"/>
              </a:spcAft>
              <a:buSzPts val="3100"/>
              <a:buFont typeface="Urbanist Black"/>
              <a:buNone/>
              <a:defRPr sz="3100">
                <a:latin typeface="Urbanist Black"/>
                <a:ea typeface="Urbanist Black"/>
                <a:cs typeface="Urbanist Black"/>
                <a:sym typeface="Urbanist Black"/>
              </a:defRPr>
            </a:lvl1pPr>
            <a:lvl2pPr lvl="1">
              <a:spcBef>
                <a:spcPts val="0"/>
              </a:spcBef>
              <a:spcAft>
                <a:spcPts val="0"/>
              </a:spcAft>
              <a:buSzPts val="3100"/>
              <a:buFont typeface="Urbanist Black"/>
              <a:buNone/>
              <a:defRPr sz="3100">
                <a:latin typeface="Urbanist Black"/>
                <a:ea typeface="Urbanist Black"/>
                <a:cs typeface="Urbanist Black"/>
                <a:sym typeface="Urbanist Black"/>
              </a:defRPr>
            </a:lvl2pPr>
            <a:lvl3pPr lvl="2">
              <a:spcBef>
                <a:spcPts val="0"/>
              </a:spcBef>
              <a:spcAft>
                <a:spcPts val="0"/>
              </a:spcAft>
              <a:buSzPts val="3100"/>
              <a:buFont typeface="Urbanist Black"/>
              <a:buNone/>
              <a:defRPr sz="3100">
                <a:latin typeface="Urbanist Black"/>
                <a:ea typeface="Urbanist Black"/>
                <a:cs typeface="Urbanist Black"/>
                <a:sym typeface="Urbanist Black"/>
              </a:defRPr>
            </a:lvl3pPr>
            <a:lvl4pPr lvl="3">
              <a:spcBef>
                <a:spcPts val="0"/>
              </a:spcBef>
              <a:spcAft>
                <a:spcPts val="0"/>
              </a:spcAft>
              <a:buSzPts val="3100"/>
              <a:buFont typeface="Urbanist Black"/>
              <a:buNone/>
              <a:defRPr sz="3100">
                <a:latin typeface="Urbanist Black"/>
                <a:ea typeface="Urbanist Black"/>
                <a:cs typeface="Urbanist Black"/>
                <a:sym typeface="Urbanist Black"/>
              </a:defRPr>
            </a:lvl4pPr>
            <a:lvl5pPr lvl="4">
              <a:spcBef>
                <a:spcPts val="0"/>
              </a:spcBef>
              <a:spcAft>
                <a:spcPts val="0"/>
              </a:spcAft>
              <a:buSzPts val="3100"/>
              <a:buFont typeface="Urbanist Black"/>
              <a:buNone/>
              <a:defRPr sz="3100">
                <a:latin typeface="Urbanist Black"/>
                <a:ea typeface="Urbanist Black"/>
                <a:cs typeface="Urbanist Black"/>
                <a:sym typeface="Urbanist Black"/>
              </a:defRPr>
            </a:lvl5pPr>
            <a:lvl6pPr lvl="5">
              <a:spcBef>
                <a:spcPts val="0"/>
              </a:spcBef>
              <a:spcAft>
                <a:spcPts val="0"/>
              </a:spcAft>
              <a:buSzPts val="3100"/>
              <a:buFont typeface="Urbanist Black"/>
              <a:buNone/>
              <a:defRPr sz="3100">
                <a:latin typeface="Urbanist Black"/>
                <a:ea typeface="Urbanist Black"/>
                <a:cs typeface="Urbanist Black"/>
                <a:sym typeface="Urbanist Black"/>
              </a:defRPr>
            </a:lvl6pPr>
            <a:lvl7pPr lvl="6">
              <a:spcBef>
                <a:spcPts val="0"/>
              </a:spcBef>
              <a:spcAft>
                <a:spcPts val="0"/>
              </a:spcAft>
              <a:buSzPts val="3100"/>
              <a:buFont typeface="Urbanist Black"/>
              <a:buNone/>
              <a:defRPr sz="3100">
                <a:latin typeface="Urbanist Black"/>
                <a:ea typeface="Urbanist Black"/>
                <a:cs typeface="Urbanist Black"/>
                <a:sym typeface="Urbanist Black"/>
              </a:defRPr>
            </a:lvl7pPr>
            <a:lvl8pPr lvl="7">
              <a:spcBef>
                <a:spcPts val="0"/>
              </a:spcBef>
              <a:spcAft>
                <a:spcPts val="0"/>
              </a:spcAft>
              <a:buSzPts val="3100"/>
              <a:buFont typeface="Urbanist Black"/>
              <a:buNone/>
              <a:defRPr sz="3100">
                <a:latin typeface="Urbanist Black"/>
                <a:ea typeface="Urbanist Black"/>
                <a:cs typeface="Urbanist Black"/>
                <a:sym typeface="Urbanist Black"/>
              </a:defRPr>
            </a:lvl8pPr>
            <a:lvl9pPr lvl="8">
              <a:spcBef>
                <a:spcPts val="0"/>
              </a:spcBef>
              <a:spcAft>
                <a:spcPts val="0"/>
              </a:spcAft>
              <a:buSzPts val="3100"/>
              <a:buFont typeface="Urbanist Black"/>
              <a:buNone/>
              <a:defRPr sz="3100">
                <a:latin typeface="Urbanist Black"/>
                <a:ea typeface="Urbanist Black"/>
                <a:cs typeface="Urbanist Black"/>
                <a:sym typeface="Urbanist Black"/>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esign">
  <p:cSld name="TITLE_2">
    <p:spTree>
      <p:nvGrpSpPr>
        <p:cNvPr id="364" name="Shape 364"/>
        <p:cNvGrpSpPr/>
        <p:nvPr/>
      </p:nvGrpSpPr>
      <p:grpSpPr>
        <a:xfrm>
          <a:off x="0" y="0"/>
          <a:ext cx="0" cy="0"/>
          <a:chOff x="0" y="0"/>
          <a:chExt cx="0" cy="0"/>
        </a:xfrm>
      </p:grpSpPr>
      <p:sp>
        <p:nvSpPr>
          <p:cNvPr id="365" name="Google Shape;365;p57"/>
          <p:cNvSpPr txBox="1"/>
          <p:nvPr>
            <p:ph type="ctrTitle"/>
          </p:nvPr>
        </p:nvSpPr>
        <p:spPr>
          <a:xfrm>
            <a:off x="156190" y="38793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366" name="Google Shape;366;p57"/>
          <p:cNvSpPr txBox="1"/>
          <p:nvPr>
            <p:ph idx="1" type="subTitle"/>
          </p:nvPr>
        </p:nvSpPr>
        <p:spPr>
          <a:xfrm>
            <a:off x="233944" y="4240727"/>
            <a:ext cx="4363200" cy="792600"/>
          </a:xfrm>
          <a:prstGeom prst="rect">
            <a:avLst/>
          </a:prstGeom>
        </p:spPr>
        <p:txBody>
          <a:bodyPr anchorCtr="0" anchor="t" bIns="91425" lIns="91425" spcFirstLastPara="1" rIns="91425" wrap="square" tIns="91425">
            <a:noAutofit/>
          </a:bodyPr>
          <a:lstStyle>
            <a:lvl1pPr lvl="0">
              <a:spcBef>
                <a:spcPts val="0"/>
              </a:spcBef>
              <a:spcAft>
                <a:spcPts val="0"/>
              </a:spcAft>
              <a:buSzPts val="3100"/>
              <a:buFont typeface="Urbanist Black"/>
              <a:buNone/>
              <a:defRPr sz="3100">
                <a:latin typeface="Urbanist Black"/>
                <a:ea typeface="Urbanist Black"/>
                <a:cs typeface="Urbanist Black"/>
                <a:sym typeface="Urbanist Black"/>
              </a:defRPr>
            </a:lvl1pPr>
            <a:lvl2pPr lvl="1">
              <a:spcBef>
                <a:spcPts val="0"/>
              </a:spcBef>
              <a:spcAft>
                <a:spcPts val="0"/>
              </a:spcAft>
              <a:buSzPts val="3100"/>
              <a:buFont typeface="Urbanist Black"/>
              <a:buNone/>
              <a:defRPr sz="3100">
                <a:latin typeface="Urbanist Black"/>
                <a:ea typeface="Urbanist Black"/>
                <a:cs typeface="Urbanist Black"/>
                <a:sym typeface="Urbanist Black"/>
              </a:defRPr>
            </a:lvl2pPr>
            <a:lvl3pPr lvl="2">
              <a:spcBef>
                <a:spcPts val="0"/>
              </a:spcBef>
              <a:spcAft>
                <a:spcPts val="0"/>
              </a:spcAft>
              <a:buSzPts val="3100"/>
              <a:buFont typeface="Urbanist Black"/>
              <a:buNone/>
              <a:defRPr sz="3100">
                <a:latin typeface="Urbanist Black"/>
                <a:ea typeface="Urbanist Black"/>
                <a:cs typeface="Urbanist Black"/>
                <a:sym typeface="Urbanist Black"/>
              </a:defRPr>
            </a:lvl3pPr>
            <a:lvl4pPr lvl="3">
              <a:spcBef>
                <a:spcPts val="0"/>
              </a:spcBef>
              <a:spcAft>
                <a:spcPts val="0"/>
              </a:spcAft>
              <a:buSzPts val="3100"/>
              <a:buFont typeface="Urbanist Black"/>
              <a:buNone/>
              <a:defRPr sz="3100">
                <a:latin typeface="Urbanist Black"/>
                <a:ea typeface="Urbanist Black"/>
                <a:cs typeface="Urbanist Black"/>
                <a:sym typeface="Urbanist Black"/>
              </a:defRPr>
            </a:lvl4pPr>
            <a:lvl5pPr lvl="4">
              <a:spcBef>
                <a:spcPts val="0"/>
              </a:spcBef>
              <a:spcAft>
                <a:spcPts val="0"/>
              </a:spcAft>
              <a:buSzPts val="3100"/>
              <a:buFont typeface="Urbanist Black"/>
              <a:buNone/>
              <a:defRPr sz="3100">
                <a:latin typeface="Urbanist Black"/>
                <a:ea typeface="Urbanist Black"/>
                <a:cs typeface="Urbanist Black"/>
                <a:sym typeface="Urbanist Black"/>
              </a:defRPr>
            </a:lvl5pPr>
            <a:lvl6pPr lvl="5">
              <a:spcBef>
                <a:spcPts val="0"/>
              </a:spcBef>
              <a:spcAft>
                <a:spcPts val="0"/>
              </a:spcAft>
              <a:buSzPts val="3100"/>
              <a:buFont typeface="Urbanist Black"/>
              <a:buNone/>
              <a:defRPr sz="3100">
                <a:latin typeface="Urbanist Black"/>
                <a:ea typeface="Urbanist Black"/>
                <a:cs typeface="Urbanist Black"/>
                <a:sym typeface="Urbanist Black"/>
              </a:defRPr>
            </a:lvl6pPr>
            <a:lvl7pPr lvl="6">
              <a:spcBef>
                <a:spcPts val="0"/>
              </a:spcBef>
              <a:spcAft>
                <a:spcPts val="0"/>
              </a:spcAft>
              <a:buSzPts val="3100"/>
              <a:buFont typeface="Urbanist Black"/>
              <a:buNone/>
              <a:defRPr sz="3100">
                <a:latin typeface="Urbanist Black"/>
                <a:ea typeface="Urbanist Black"/>
                <a:cs typeface="Urbanist Black"/>
                <a:sym typeface="Urbanist Black"/>
              </a:defRPr>
            </a:lvl7pPr>
            <a:lvl8pPr lvl="7">
              <a:spcBef>
                <a:spcPts val="0"/>
              </a:spcBef>
              <a:spcAft>
                <a:spcPts val="0"/>
              </a:spcAft>
              <a:buSzPts val="3100"/>
              <a:buFont typeface="Urbanist Black"/>
              <a:buNone/>
              <a:defRPr sz="3100">
                <a:latin typeface="Urbanist Black"/>
                <a:ea typeface="Urbanist Black"/>
                <a:cs typeface="Urbanist Black"/>
                <a:sym typeface="Urbanist Black"/>
              </a:defRPr>
            </a:lvl8pPr>
            <a:lvl9pPr lvl="8">
              <a:spcBef>
                <a:spcPts val="0"/>
              </a:spcBef>
              <a:spcAft>
                <a:spcPts val="0"/>
              </a:spcAft>
              <a:buSzPts val="3100"/>
              <a:buFont typeface="Urbanist Black"/>
              <a:buNone/>
              <a:defRPr sz="3100">
                <a:latin typeface="Urbanist Black"/>
                <a:ea typeface="Urbanist Black"/>
                <a:cs typeface="Urbanist Black"/>
                <a:sym typeface="Urbanist Black"/>
              </a:defRPr>
            </a:lvl9pPr>
          </a:lstStyle>
          <a:p/>
        </p:txBody>
      </p:sp>
      <p:sp>
        <p:nvSpPr>
          <p:cNvPr id="367" name="Google Shape;36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68" name="Google Shape;368;p57"/>
          <p:cNvGrpSpPr/>
          <p:nvPr/>
        </p:nvGrpSpPr>
        <p:grpSpPr>
          <a:xfrm>
            <a:off x="5682567" y="1777922"/>
            <a:ext cx="2922519" cy="2897359"/>
            <a:chOff x="5489585" y="1688656"/>
            <a:chExt cx="3045242" cy="3019026"/>
          </a:xfrm>
        </p:grpSpPr>
        <p:grpSp>
          <p:nvGrpSpPr>
            <p:cNvPr id="369" name="Google Shape;369;p57"/>
            <p:cNvGrpSpPr/>
            <p:nvPr/>
          </p:nvGrpSpPr>
          <p:grpSpPr>
            <a:xfrm>
              <a:off x="5489585" y="1688656"/>
              <a:ext cx="3045242" cy="3019026"/>
              <a:chOff x="5923027" y="1926500"/>
              <a:chExt cx="2598551" cy="2576181"/>
            </a:xfrm>
          </p:grpSpPr>
          <p:sp>
            <p:nvSpPr>
              <p:cNvPr id="370" name="Google Shape;370;p57"/>
              <p:cNvSpPr/>
              <p:nvPr/>
            </p:nvSpPr>
            <p:spPr>
              <a:xfrm>
                <a:off x="6623800" y="2628610"/>
                <a:ext cx="1192800" cy="120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1" name="Google Shape;371;p57"/>
              <p:cNvSpPr/>
              <p:nvPr/>
            </p:nvSpPr>
            <p:spPr>
              <a:xfrm rot="10800000">
                <a:off x="5923027"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2" name="Google Shape;372;p57"/>
              <p:cNvSpPr/>
              <p:nvPr/>
            </p:nvSpPr>
            <p:spPr>
              <a:xfrm rot="5400000">
                <a:off x="5923035"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3" name="Google Shape;373;p57"/>
              <p:cNvSpPr/>
              <p:nvPr/>
            </p:nvSpPr>
            <p:spPr>
              <a:xfrm>
                <a:off x="7211178"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4" name="Google Shape;374;p57"/>
              <p:cNvSpPr/>
              <p:nvPr/>
            </p:nvSpPr>
            <p:spPr>
              <a:xfrm rot="-5400000">
                <a:off x="7211171"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75" name="Google Shape;375;p57"/>
            <p:cNvSpPr/>
            <p:nvPr/>
          </p:nvSpPr>
          <p:spPr>
            <a:xfrm>
              <a:off x="6854273" y="3045975"/>
              <a:ext cx="319500" cy="31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76" name="Google Shape;376;p57"/>
          <p:cNvSpPr/>
          <p:nvPr/>
        </p:nvSpPr>
        <p:spPr>
          <a:xfrm>
            <a:off x="6567377" y="134741"/>
            <a:ext cx="1152900" cy="1152900"/>
          </a:xfrm>
          <a:prstGeom prst="pie">
            <a:avLst>
              <a:gd fmla="val 0"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377" name="Google Shape;377;p57"/>
          <p:cNvGrpSpPr/>
          <p:nvPr/>
        </p:nvGrpSpPr>
        <p:grpSpPr>
          <a:xfrm>
            <a:off x="5262520" y="134674"/>
            <a:ext cx="1132500" cy="1132500"/>
            <a:chOff x="5254564" y="134674"/>
            <a:chExt cx="1132500" cy="1132500"/>
          </a:xfrm>
        </p:grpSpPr>
        <p:sp>
          <p:nvSpPr>
            <p:cNvPr id="378" name="Google Shape;378;p57"/>
            <p:cNvSpPr/>
            <p:nvPr/>
          </p:nvSpPr>
          <p:spPr>
            <a:xfrm>
              <a:off x="5254564" y="134674"/>
              <a:ext cx="1132500" cy="113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9" name="Google Shape;379;p57"/>
            <p:cNvSpPr/>
            <p:nvPr/>
          </p:nvSpPr>
          <p:spPr>
            <a:xfrm>
              <a:off x="5434076" y="271312"/>
              <a:ext cx="783300" cy="429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0" name="Google Shape;380;p57"/>
            <p:cNvSpPr/>
            <p:nvPr/>
          </p:nvSpPr>
          <p:spPr>
            <a:xfrm rot="10800000">
              <a:off x="5434191" y="701025"/>
              <a:ext cx="783300" cy="4296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381" name="Google Shape;381;p57"/>
          <p:cNvGrpSpPr/>
          <p:nvPr/>
        </p:nvGrpSpPr>
        <p:grpSpPr>
          <a:xfrm>
            <a:off x="7902515" y="206511"/>
            <a:ext cx="1009364" cy="1009364"/>
            <a:chOff x="7711668" y="191367"/>
            <a:chExt cx="1152900" cy="1152900"/>
          </a:xfrm>
        </p:grpSpPr>
        <p:sp>
          <p:nvSpPr>
            <p:cNvPr id="382" name="Google Shape;382;p57"/>
            <p:cNvSpPr/>
            <p:nvPr/>
          </p:nvSpPr>
          <p:spPr>
            <a:xfrm>
              <a:off x="7711668" y="191367"/>
              <a:ext cx="1152900" cy="11529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3" name="Google Shape;383;p57"/>
            <p:cNvSpPr/>
            <p:nvPr/>
          </p:nvSpPr>
          <p:spPr>
            <a:xfrm>
              <a:off x="8266053" y="191367"/>
              <a:ext cx="580500" cy="115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4" name="Google Shape;384;p57"/>
            <p:cNvSpPr/>
            <p:nvPr/>
          </p:nvSpPr>
          <p:spPr>
            <a:xfrm>
              <a:off x="7986408" y="421309"/>
              <a:ext cx="691800" cy="684900"/>
            </a:xfrm>
            <a:prstGeom prst="pie">
              <a:avLst>
                <a:gd fmla="val 538534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5" name="Google Shape;385;p57"/>
            <p:cNvSpPr/>
            <p:nvPr/>
          </p:nvSpPr>
          <p:spPr>
            <a:xfrm>
              <a:off x="8325900" y="421309"/>
              <a:ext cx="520500" cy="68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86" name="Google Shape;386;p57"/>
          <p:cNvSpPr/>
          <p:nvPr/>
        </p:nvSpPr>
        <p:spPr>
          <a:xfrm rot="5400000">
            <a:off x="6618977" y="1994511"/>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57"/>
          <p:cNvSpPr/>
          <p:nvPr/>
        </p:nvSpPr>
        <p:spPr>
          <a:xfrm rot="5400000">
            <a:off x="6618977" y="1481152"/>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388" name="Google Shape;388;p57"/>
          <p:cNvGrpSpPr/>
          <p:nvPr/>
        </p:nvGrpSpPr>
        <p:grpSpPr>
          <a:xfrm>
            <a:off x="5252281" y="2624507"/>
            <a:ext cx="1152977" cy="1152977"/>
            <a:chOff x="5289000" y="2571675"/>
            <a:chExt cx="1285800" cy="1285800"/>
          </a:xfrm>
        </p:grpSpPr>
        <p:sp>
          <p:nvSpPr>
            <p:cNvPr id="389" name="Google Shape;389;p57"/>
            <p:cNvSpPr/>
            <p:nvPr/>
          </p:nvSpPr>
          <p:spPr>
            <a:xfrm rot="10800000">
              <a:off x="5289000" y="2571675"/>
              <a:ext cx="1285800" cy="12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390" name="Google Shape;390;p57"/>
            <p:cNvGrpSpPr/>
            <p:nvPr/>
          </p:nvGrpSpPr>
          <p:grpSpPr>
            <a:xfrm>
              <a:off x="5493517" y="2781872"/>
              <a:ext cx="887935" cy="887716"/>
              <a:chOff x="5493517" y="2781872"/>
              <a:chExt cx="887935" cy="887716"/>
            </a:xfrm>
          </p:grpSpPr>
          <p:sp>
            <p:nvSpPr>
              <p:cNvPr id="391" name="Google Shape;391;p57"/>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2" name="Google Shape;392;p57"/>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3" name="Google Shape;393;p57"/>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4" name="Google Shape;394;p57"/>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395" name="Google Shape;395;p57"/>
          <p:cNvGrpSpPr/>
          <p:nvPr/>
        </p:nvGrpSpPr>
        <p:grpSpPr>
          <a:xfrm>
            <a:off x="7830177" y="1408401"/>
            <a:ext cx="1154053" cy="1154053"/>
            <a:chOff x="7862550" y="1278950"/>
            <a:chExt cx="1287000" cy="1287000"/>
          </a:xfrm>
        </p:grpSpPr>
        <p:sp>
          <p:nvSpPr>
            <p:cNvPr id="396" name="Google Shape;396;p57"/>
            <p:cNvSpPr/>
            <p:nvPr/>
          </p:nvSpPr>
          <p:spPr>
            <a:xfrm>
              <a:off x="843490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7" name="Google Shape;397;p57"/>
            <p:cNvSpPr/>
            <p:nvPr/>
          </p:nvSpPr>
          <p:spPr>
            <a:xfrm rot="5400000">
              <a:off x="843735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8" name="Google Shape;398;p57"/>
            <p:cNvSpPr/>
            <p:nvPr/>
          </p:nvSpPr>
          <p:spPr>
            <a:xfrm rot="2700000">
              <a:off x="8447145" y="1277182"/>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9" name="Google Shape;399;p57"/>
            <p:cNvSpPr/>
            <p:nvPr/>
          </p:nvSpPr>
          <p:spPr>
            <a:xfrm rot="8100000">
              <a:off x="8448850" y="1278958"/>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00" name="Google Shape;400;p57"/>
          <p:cNvSpPr/>
          <p:nvPr/>
        </p:nvSpPr>
        <p:spPr>
          <a:xfrm>
            <a:off x="7909337" y="3926581"/>
            <a:ext cx="1964700" cy="1964700"/>
          </a:xfrm>
          <a:prstGeom prst="pie">
            <a:avLst>
              <a:gd fmla="val 10800229"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1" name="Google Shape;401;p57"/>
          <p:cNvSpPr/>
          <p:nvPr>
            <p:ph idx="2" type="pic"/>
          </p:nvPr>
        </p:nvSpPr>
        <p:spPr>
          <a:xfrm>
            <a:off x="5251720" y="1368775"/>
            <a:ext cx="1154100" cy="1154100"/>
          </a:xfrm>
          <a:prstGeom prst="ellipse">
            <a:avLst/>
          </a:prstGeom>
          <a:noFill/>
          <a:ln>
            <a:noFill/>
          </a:ln>
        </p:spPr>
      </p:sp>
      <p:sp>
        <p:nvSpPr>
          <p:cNvPr id="402" name="Google Shape;402;p57"/>
          <p:cNvSpPr/>
          <p:nvPr>
            <p:ph idx="3" type="pic"/>
          </p:nvPr>
        </p:nvSpPr>
        <p:spPr>
          <a:xfrm>
            <a:off x="7865800" y="2667450"/>
            <a:ext cx="1154100" cy="1154100"/>
          </a:xfrm>
          <a:prstGeom prst="ellipse">
            <a:avLst/>
          </a:prstGeom>
          <a:noFill/>
          <a:ln>
            <a:noFill/>
          </a:ln>
        </p:spPr>
      </p:sp>
      <p:sp>
        <p:nvSpPr>
          <p:cNvPr id="403" name="Google Shape;403;p57"/>
          <p:cNvSpPr/>
          <p:nvPr>
            <p:ph idx="4" type="pic"/>
          </p:nvPr>
        </p:nvSpPr>
        <p:spPr>
          <a:xfrm>
            <a:off x="6566777" y="3873750"/>
            <a:ext cx="1154100" cy="1154100"/>
          </a:xfrm>
          <a:prstGeom prst="ellipse">
            <a:avLst/>
          </a:prstGeom>
          <a:noFill/>
          <a:ln>
            <a:noFill/>
          </a:ln>
        </p:spPr>
      </p:sp>
      <p:grpSp>
        <p:nvGrpSpPr>
          <p:cNvPr id="404" name="Google Shape;404;p57"/>
          <p:cNvGrpSpPr/>
          <p:nvPr/>
        </p:nvGrpSpPr>
        <p:grpSpPr>
          <a:xfrm>
            <a:off x="5304493" y="3926575"/>
            <a:ext cx="1048500" cy="1048500"/>
            <a:chOff x="5304493" y="3926575"/>
            <a:chExt cx="1048500" cy="1048500"/>
          </a:xfrm>
        </p:grpSpPr>
        <p:sp>
          <p:nvSpPr>
            <p:cNvPr id="405" name="Google Shape;405;p57"/>
            <p:cNvSpPr/>
            <p:nvPr/>
          </p:nvSpPr>
          <p:spPr>
            <a:xfrm rot="5400000">
              <a:off x="5564743" y="4170483"/>
              <a:ext cx="528000" cy="104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6" name="Google Shape;406;p57"/>
            <p:cNvSpPr/>
            <p:nvPr/>
          </p:nvSpPr>
          <p:spPr>
            <a:xfrm rot="5400000">
              <a:off x="5304493" y="3926575"/>
              <a:ext cx="1048500" cy="1048500"/>
            </a:xfrm>
            <a:prstGeom prst="pie">
              <a:avLst>
                <a:gd fmla="val 53717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7" name="Google Shape;407;p57"/>
            <p:cNvSpPr/>
            <p:nvPr/>
          </p:nvSpPr>
          <p:spPr>
            <a:xfrm rot="5400000">
              <a:off x="5598925" y="4413681"/>
              <a:ext cx="4671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8" name="Google Shape;408;p57"/>
            <p:cNvSpPr/>
            <p:nvPr/>
          </p:nvSpPr>
          <p:spPr>
            <a:xfrm>
              <a:off x="5521200" y="4182625"/>
              <a:ext cx="622500" cy="6210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409" name="Google Shape;409;p57"/>
            <p:cNvSpPr/>
            <p:nvPr/>
          </p:nvSpPr>
          <p:spPr>
            <a:xfrm>
              <a:off x="5665375" y="4319000"/>
              <a:ext cx="328200" cy="32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TITLE_1">
    <p:spTree>
      <p:nvGrpSpPr>
        <p:cNvPr id="410" name="Shape 410"/>
        <p:cNvGrpSpPr/>
        <p:nvPr/>
      </p:nvGrpSpPr>
      <p:grpSpPr>
        <a:xfrm>
          <a:off x="0" y="0"/>
          <a:ext cx="0" cy="0"/>
          <a:chOff x="0" y="0"/>
          <a:chExt cx="0" cy="0"/>
        </a:xfrm>
      </p:grpSpPr>
      <p:sp>
        <p:nvSpPr>
          <p:cNvPr id="411" name="Google Shape;411;p58"/>
          <p:cNvSpPr txBox="1"/>
          <p:nvPr>
            <p:ph type="ctrTitle"/>
          </p:nvPr>
        </p:nvSpPr>
        <p:spPr>
          <a:xfrm>
            <a:off x="156190" y="136878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design">
  <p:cSld name="TITLE_1_1">
    <p:spTree>
      <p:nvGrpSpPr>
        <p:cNvPr id="412" name="Shape 412"/>
        <p:cNvGrpSpPr/>
        <p:nvPr/>
      </p:nvGrpSpPr>
      <p:grpSpPr>
        <a:xfrm>
          <a:off x="0" y="0"/>
          <a:ext cx="0" cy="0"/>
          <a:chOff x="0" y="0"/>
          <a:chExt cx="0" cy="0"/>
        </a:xfrm>
      </p:grpSpPr>
      <p:sp>
        <p:nvSpPr>
          <p:cNvPr id="413" name="Google Shape;413;p59"/>
          <p:cNvSpPr txBox="1"/>
          <p:nvPr>
            <p:ph type="ctrTitle"/>
          </p:nvPr>
        </p:nvSpPr>
        <p:spPr>
          <a:xfrm>
            <a:off x="156190" y="1368783"/>
            <a:ext cx="4363200" cy="2897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10900"/>
              <a:buNone/>
              <a:defRPr sz="109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414" name="Google Shape;41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15" name="Google Shape;415;p59"/>
          <p:cNvGrpSpPr/>
          <p:nvPr/>
        </p:nvGrpSpPr>
        <p:grpSpPr>
          <a:xfrm>
            <a:off x="5665365" y="1777922"/>
            <a:ext cx="2922519" cy="2897359"/>
            <a:chOff x="5489585" y="1688656"/>
            <a:chExt cx="3045242" cy="3019026"/>
          </a:xfrm>
        </p:grpSpPr>
        <p:grpSp>
          <p:nvGrpSpPr>
            <p:cNvPr id="416" name="Google Shape;416;p59"/>
            <p:cNvGrpSpPr/>
            <p:nvPr/>
          </p:nvGrpSpPr>
          <p:grpSpPr>
            <a:xfrm>
              <a:off x="5489585" y="1688656"/>
              <a:ext cx="3045242" cy="3019026"/>
              <a:chOff x="5923027" y="1926500"/>
              <a:chExt cx="2598551" cy="2576181"/>
            </a:xfrm>
          </p:grpSpPr>
          <p:sp>
            <p:nvSpPr>
              <p:cNvPr id="417" name="Google Shape;417;p59"/>
              <p:cNvSpPr/>
              <p:nvPr/>
            </p:nvSpPr>
            <p:spPr>
              <a:xfrm>
                <a:off x="6623800" y="2628610"/>
                <a:ext cx="1192800" cy="120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18" name="Google Shape;418;p59"/>
              <p:cNvSpPr/>
              <p:nvPr/>
            </p:nvSpPr>
            <p:spPr>
              <a:xfrm rot="10800000">
                <a:off x="5923027"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19" name="Google Shape;419;p59"/>
              <p:cNvSpPr/>
              <p:nvPr/>
            </p:nvSpPr>
            <p:spPr>
              <a:xfrm rot="5400000">
                <a:off x="5923035"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20" name="Google Shape;420;p59"/>
              <p:cNvSpPr/>
              <p:nvPr/>
            </p:nvSpPr>
            <p:spPr>
              <a:xfrm>
                <a:off x="7211178"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21" name="Google Shape;421;p59"/>
              <p:cNvSpPr/>
              <p:nvPr/>
            </p:nvSpPr>
            <p:spPr>
              <a:xfrm rot="-5400000">
                <a:off x="7211171"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22" name="Google Shape;422;p59"/>
            <p:cNvSpPr/>
            <p:nvPr/>
          </p:nvSpPr>
          <p:spPr>
            <a:xfrm>
              <a:off x="6854273" y="3045975"/>
              <a:ext cx="319500" cy="31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23" name="Google Shape;423;p59"/>
          <p:cNvSpPr/>
          <p:nvPr/>
        </p:nvSpPr>
        <p:spPr>
          <a:xfrm>
            <a:off x="6550174" y="134741"/>
            <a:ext cx="1152900" cy="1152900"/>
          </a:xfrm>
          <a:prstGeom prst="pie">
            <a:avLst>
              <a:gd fmla="val 0"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424" name="Google Shape;424;p59"/>
          <p:cNvGrpSpPr/>
          <p:nvPr/>
        </p:nvGrpSpPr>
        <p:grpSpPr>
          <a:xfrm>
            <a:off x="5262520" y="134674"/>
            <a:ext cx="1132500" cy="1132500"/>
            <a:chOff x="5254564" y="134674"/>
            <a:chExt cx="1132500" cy="1132500"/>
          </a:xfrm>
        </p:grpSpPr>
        <p:sp>
          <p:nvSpPr>
            <p:cNvPr id="425" name="Google Shape;425;p59"/>
            <p:cNvSpPr/>
            <p:nvPr/>
          </p:nvSpPr>
          <p:spPr>
            <a:xfrm>
              <a:off x="5254564" y="134674"/>
              <a:ext cx="1132500" cy="113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26" name="Google Shape;426;p59"/>
            <p:cNvSpPr/>
            <p:nvPr/>
          </p:nvSpPr>
          <p:spPr>
            <a:xfrm>
              <a:off x="5434076" y="271312"/>
              <a:ext cx="783300" cy="429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27" name="Google Shape;427;p59"/>
            <p:cNvSpPr/>
            <p:nvPr/>
          </p:nvSpPr>
          <p:spPr>
            <a:xfrm rot="10800000">
              <a:off x="5434191" y="701025"/>
              <a:ext cx="783300" cy="4296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428" name="Google Shape;428;p59"/>
          <p:cNvGrpSpPr/>
          <p:nvPr/>
        </p:nvGrpSpPr>
        <p:grpSpPr>
          <a:xfrm>
            <a:off x="7902515" y="206511"/>
            <a:ext cx="1009364" cy="1009364"/>
            <a:chOff x="7711668" y="191367"/>
            <a:chExt cx="1152900" cy="1152900"/>
          </a:xfrm>
        </p:grpSpPr>
        <p:sp>
          <p:nvSpPr>
            <p:cNvPr id="429" name="Google Shape;429;p59"/>
            <p:cNvSpPr/>
            <p:nvPr/>
          </p:nvSpPr>
          <p:spPr>
            <a:xfrm>
              <a:off x="7711668" y="191367"/>
              <a:ext cx="1152900" cy="11529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0" name="Google Shape;430;p59"/>
            <p:cNvSpPr/>
            <p:nvPr/>
          </p:nvSpPr>
          <p:spPr>
            <a:xfrm>
              <a:off x="8266053" y="191367"/>
              <a:ext cx="580500" cy="115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1" name="Google Shape;431;p59"/>
            <p:cNvSpPr/>
            <p:nvPr/>
          </p:nvSpPr>
          <p:spPr>
            <a:xfrm>
              <a:off x="7986408" y="421309"/>
              <a:ext cx="691800" cy="684900"/>
            </a:xfrm>
            <a:prstGeom prst="pie">
              <a:avLst>
                <a:gd fmla="val 538534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2" name="Google Shape;432;p59"/>
            <p:cNvSpPr/>
            <p:nvPr/>
          </p:nvSpPr>
          <p:spPr>
            <a:xfrm>
              <a:off x="8325900" y="421309"/>
              <a:ext cx="520500" cy="68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33" name="Google Shape;433;p59"/>
          <p:cNvSpPr/>
          <p:nvPr/>
        </p:nvSpPr>
        <p:spPr>
          <a:xfrm rot="5400000">
            <a:off x="6601774" y="1994511"/>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59"/>
          <p:cNvSpPr/>
          <p:nvPr/>
        </p:nvSpPr>
        <p:spPr>
          <a:xfrm rot="5400000">
            <a:off x="6601774" y="1481152"/>
            <a:ext cx="1049700" cy="10485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435" name="Google Shape;435;p59"/>
          <p:cNvGrpSpPr/>
          <p:nvPr/>
        </p:nvGrpSpPr>
        <p:grpSpPr>
          <a:xfrm>
            <a:off x="5252281" y="2624507"/>
            <a:ext cx="1152977" cy="1152977"/>
            <a:chOff x="5289000" y="2571675"/>
            <a:chExt cx="1285800" cy="1285800"/>
          </a:xfrm>
        </p:grpSpPr>
        <p:sp>
          <p:nvSpPr>
            <p:cNvPr id="436" name="Google Shape;436;p59"/>
            <p:cNvSpPr/>
            <p:nvPr/>
          </p:nvSpPr>
          <p:spPr>
            <a:xfrm rot="10800000">
              <a:off x="5289000" y="2571675"/>
              <a:ext cx="1285800" cy="12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437" name="Google Shape;437;p59"/>
            <p:cNvGrpSpPr/>
            <p:nvPr/>
          </p:nvGrpSpPr>
          <p:grpSpPr>
            <a:xfrm>
              <a:off x="5493517" y="2781872"/>
              <a:ext cx="887935" cy="887716"/>
              <a:chOff x="5493517" y="2781872"/>
              <a:chExt cx="887935" cy="887716"/>
            </a:xfrm>
          </p:grpSpPr>
          <p:sp>
            <p:nvSpPr>
              <p:cNvPr id="438" name="Google Shape;438;p59"/>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39" name="Google Shape;439;p59"/>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40" name="Google Shape;440;p59"/>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41" name="Google Shape;441;p59"/>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442" name="Google Shape;442;p59"/>
          <p:cNvGrpSpPr/>
          <p:nvPr/>
        </p:nvGrpSpPr>
        <p:grpSpPr>
          <a:xfrm>
            <a:off x="7830177" y="1408401"/>
            <a:ext cx="1154053" cy="1154053"/>
            <a:chOff x="7862550" y="1278950"/>
            <a:chExt cx="1287000" cy="1287000"/>
          </a:xfrm>
        </p:grpSpPr>
        <p:sp>
          <p:nvSpPr>
            <p:cNvPr id="443" name="Google Shape;443;p59"/>
            <p:cNvSpPr/>
            <p:nvPr/>
          </p:nvSpPr>
          <p:spPr>
            <a:xfrm>
              <a:off x="843490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44" name="Google Shape;444;p59"/>
            <p:cNvSpPr/>
            <p:nvPr/>
          </p:nvSpPr>
          <p:spPr>
            <a:xfrm rot="5400000">
              <a:off x="8437350" y="1278950"/>
              <a:ext cx="137400" cy="128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45" name="Google Shape;445;p59"/>
            <p:cNvSpPr/>
            <p:nvPr/>
          </p:nvSpPr>
          <p:spPr>
            <a:xfrm rot="2700000">
              <a:off x="8447145" y="1277182"/>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46" name="Google Shape;446;p59"/>
            <p:cNvSpPr/>
            <p:nvPr/>
          </p:nvSpPr>
          <p:spPr>
            <a:xfrm rot="8100000">
              <a:off x="8448850" y="1278958"/>
              <a:ext cx="137462" cy="128700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47" name="Google Shape;447;p59"/>
          <p:cNvSpPr/>
          <p:nvPr/>
        </p:nvSpPr>
        <p:spPr>
          <a:xfrm>
            <a:off x="7909337" y="3926581"/>
            <a:ext cx="1964700" cy="1964700"/>
          </a:xfrm>
          <a:prstGeom prst="pie">
            <a:avLst>
              <a:gd fmla="val 10800229"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48" name="Google Shape;448;p59"/>
          <p:cNvSpPr/>
          <p:nvPr>
            <p:ph idx="2" type="pic"/>
          </p:nvPr>
        </p:nvSpPr>
        <p:spPr>
          <a:xfrm>
            <a:off x="5251720" y="1368775"/>
            <a:ext cx="1154100" cy="1154100"/>
          </a:xfrm>
          <a:prstGeom prst="ellipse">
            <a:avLst/>
          </a:prstGeom>
          <a:noFill/>
          <a:ln>
            <a:noFill/>
          </a:ln>
        </p:spPr>
      </p:sp>
      <p:sp>
        <p:nvSpPr>
          <p:cNvPr id="449" name="Google Shape;449;p59"/>
          <p:cNvSpPr/>
          <p:nvPr>
            <p:ph idx="3" type="pic"/>
          </p:nvPr>
        </p:nvSpPr>
        <p:spPr>
          <a:xfrm>
            <a:off x="7865800" y="2667450"/>
            <a:ext cx="1154100" cy="1154100"/>
          </a:xfrm>
          <a:prstGeom prst="ellipse">
            <a:avLst/>
          </a:prstGeom>
          <a:noFill/>
          <a:ln>
            <a:noFill/>
          </a:ln>
        </p:spPr>
      </p:sp>
      <p:sp>
        <p:nvSpPr>
          <p:cNvPr id="450" name="Google Shape;450;p59"/>
          <p:cNvSpPr/>
          <p:nvPr>
            <p:ph idx="4" type="pic"/>
          </p:nvPr>
        </p:nvSpPr>
        <p:spPr>
          <a:xfrm>
            <a:off x="6549574" y="3873750"/>
            <a:ext cx="1154100" cy="1154100"/>
          </a:xfrm>
          <a:prstGeom prst="ellipse">
            <a:avLst/>
          </a:prstGeom>
          <a:noFill/>
          <a:ln>
            <a:noFill/>
          </a:ln>
        </p:spPr>
      </p:sp>
      <p:grpSp>
        <p:nvGrpSpPr>
          <p:cNvPr id="451" name="Google Shape;451;p59"/>
          <p:cNvGrpSpPr/>
          <p:nvPr/>
        </p:nvGrpSpPr>
        <p:grpSpPr>
          <a:xfrm>
            <a:off x="5304493" y="3926575"/>
            <a:ext cx="1048500" cy="1048500"/>
            <a:chOff x="5304493" y="3926575"/>
            <a:chExt cx="1048500" cy="1048500"/>
          </a:xfrm>
        </p:grpSpPr>
        <p:sp>
          <p:nvSpPr>
            <p:cNvPr id="452" name="Google Shape;452;p59"/>
            <p:cNvSpPr/>
            <p:nvPr/>
          </p:nvSpPr>
          <p:spPr>
            <a:xfrm rot="5400000">
              <a:off x="5564743" y="4170483"/>
              <a:ext cx="528000" cy="104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53" name="Google Shape;453;p59"/>
            <p:cNvSpPr/>
            <p:nvPr/>
          </p:nvSpPr>
          <p:spPr>
            <a:xfrm rot="5400000">
              <a:off x="5304493" y="3926575"/>
              <a:ext cx="1048500" cy="1048500"/>
            </a:xfrm>
            <a:prstGeom prst="pie">
              <a:avLst>
                <a:gd fmla="val 53717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54" name="Google Shape;454;p59"/>
            <p:cNvSpPr/>
            <p:nvPr/>
          </p:nvSpPr>
          <p:spPr>
            <a:xfrm rot="5400000">
              <a:off x="5598925" y="4413681"/>
              <a:ext cx="4671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55" name="Google Shape;455;p59"/>
            <p:cNvSpPr/>
            <p:nvPr/>
          </p:nvSpPr>
          <p:spPr>
            <a:xfrm>
              <a:off x="5521200" y="4182625"/>
              <a:ext cx="622500" cy="6210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456" name="Google Shape;456;p59"/>
            <p:cNvSpPr/>
            <p:nvPr/>
          </p:nvSpPr>
          <p:spPr>
            <a:xfrm>
              <a:off x="5665375" y="4319000"/>
              <a:ext cx="328200" cy="32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57" name="Shape 457"/>
        <p:cNvGrpSpPr/>
        <p:nvPr/>
      </p:nvGrpSpPr>
      <p:grpSpPr>
        <a:xfrm>
          <a:off x="0" y="0"/>
          <a:ext cx="0" cy="0"/>
          <a:chOff x="0" y="0"/>
          <a:chExt cx="0" cy="0"/>
        </a:xfrm>
      </p:grpSpPr>
      <p:sp>
        <p:nvSpPr>
          <p:cNvPr id="458" name="Google Shape;458;p6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9" name="Google Shape;45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design">
  <p:cSld name="SECTION_HEADER_1_1">
    <p:spTree>
      <p:nvGrpSpPr>
        <p:cNvPr id="460" name="Shape 460"/>
        <p:cNvGrpSpPr/>
        <p:nvPr/>
      </p:nvGrpSpPr>
      <p:grpSpPr>
        <a:xfrm>
          <a:off x="0" y="0"/>
          <a:ext cx="0" cy="0"/>
          <a:chOff x="0" y="0"/>
          <a:chExt cx="0" cy="0"/>
        </a:xfrm>
      </p:grpSpPr>
      <p:sp>
        <p:nvSpPr>
          <p:cNvPr id="461" name="Google Shape;461;p61"/>
          <p:cNvSpPr/>
          <p:nvPr/>
        </p:nvSpPr>
        <p:spPr>
          <a:xfrm>
            <a:off x="3827121" y="442880"/>
            <a:ext cx="986700" cy="986700"/>
          </a:xfrm>
          <a:prstGeom prst="pie">
            <a:avLst>
              <a:gd fmla="val 537173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62" name="Google Shape;46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63" name="Google Shape;463;p61"/>
          <p:cNvGrpSpPr/>
          <p:nvPr/>
        </p:nvGrpSpPr>
        <p:grpSpPr>
          <a:xfrm>
            <a:off x="4467749" y="2331802"/>
            <a:ext cx="3699724" cy="3667875"/>
            <a:chOff x="4467749" y="2331802"/>
            <a:chExt cx="3699724" cy="3667875"/>
          </a:xfrm>
        </p:grpSpPr>
        <p:grpSp>
          <p:nvGrpSpPr>
            <p:cNvPr id="464" name="Google Shape;464;p61"/>
            <p:cNvGrpSpPr/>
            <p:nvPr/>
          </p:nvGrpSpPr>
          <p:grpSpPr>
            <a:xfrm>
              <a:off x="4467749" y="2331802"/>
              <a:ext cx="3699724" cy="3667875"/>
              <a:chOff x="4467749" y="2331802"/>
              <a:chExt cx="3699724" cy="3667875"/>
            </a:xfrm>
          </p:grpSpPr>
          <p:sp>
            <p:nvSpPr>
              <p:cNvPr id="465" name="Google Shape;465;p61"/>
              <p:cNvSpPr/>
              <p:nvPr/>
            </p:nvSpPr>
            <p:spPr>
              <a:xfrm>
                <a:off x="5465523" y="3331479"/>
                <a:ext cx="1698300" cy="171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66" name="Google Shape;466;p61"/>
              <p:cNvSpPr/>
              <p:nvPr/>
            </p:nvSpPr>
            <p:spPr>
              <a:xfrm rot="10800000">
                <a:off x="4467749"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67" name="Google Shape;467;p61"/>
              <p:cNvSpPr/>
              <p:nvPr/>
            </p:nvSpPr>
            <p:spPr>
              <a:xfrm rot="5400000">
                <a:off x="4467762"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68" name="Google Shape;468;p61"/>
              <p:cNvSpPr/>
              <p:nvPr/>
            </p:nvSpPr>
            <p:spPr>
              <a:xfrm>
                <a:off x="6301773"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69" name="Google Shape;469;p61"/>
              <p:cNvSpPr/>
              <p:nvPr/>
            </p:nvSpPr>
            <p:spPr>
              <a:xfrm rot="-5400000">
                <a:off x="6301763"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70" name="Google Shape;470;p61"/>
            <p:cNvSpPr/>
            <p:nvPr/>
          </p:nvSpPr>
          <p:spPr>
            <a:xfrm>
              <a:off x="6153961" y="4001955"/>
              <a:ext cx="327300" cy="327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471" name="Google Shape;471;p61"/>
          <p:cNvGrpSpPr/>
          <p:nvPr/>
        </p:nvGrpSpPr>
        <p:grpSpPr>
          <a:xfrm>
            <a:off x="7362326" y="3495617"/>
            <a:ext cx="1427100" cy="1427100"/>
            <a:chOff x="7362326" y="3495617"/>
            <a:chExt cx="1427100" cy="1427100"/>
          </a:xfrm>
        </p:grpSpPr>
        <p:sp>
          <p:nvSpPr>
            <p:cNvPr id="472" name="Google Shape;472;p61"/>
            <p:cNvSpPr/>
            <p:nvPr/>
          </p:nvSpPr>
          <p:spPr>
            <a:xfrm>
              <a:off x="7362326" y="3495617"/>
              <a:ext cx="1427100" cy="1427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61"/>
            <p:cNvSpPr/>
            <p:nvPr/>
          </p:nvSpPr>
          <p:spPr>
            <a:xfrm>
              <a:off x="7588475" y="3667753"/>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74" name="Google Shape;474;p61"/>
            <p:cNvSpPr/>
            <p:nvPr/>
          </p:nvSpPr>
          <p:spPr>
            <a:xfrm rot="10800000">
              <a:off x="7588720" y="420911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75" name="Google Shape;475;p61"/>
          <p:cNvSpPr/>
          <p:nvPr>
            <p:ph idx="2" type="pic"/>
          </p:nvPr>
        </p:nvSpPr>
        <p:spPr>
          <a:xfrm>
            <a:off x="1967105" y="172100"/>
            <a:ext cx="1427100" cy="1427100"/>
          </a:xfrm>
          <a:prstGeom prst="ellipse">
            <a:avLst/>
          </a:prstGeom>
          <a:noFill/>
          <a:ln>
            <a:noFill/>
          </a:ln>
        </p:spPr>
      </p:sp>
      <p:grpSp>
        <p:nvGrpSpPr>
          <p:cNvPr id="476" name="Google Shape;476;p61"/>
          <p:cNvGrpSpPr/>
          <p:nvPr/>
        </p:nvGrpSpPr>
        <p:grpSpPr>
          <a:xfrm>
            <a:off x="3606911" y="172102"/>
            <a:ext cx="1427100" cy="1427100"/>
            <a:chOff x="3627648" y="1768477"/>
            <a:chExt cx="1427100" cy="1427100"/>
          </a:xfrm>
        </p:grpSpPr>
        <p:sp>
          <p:nvSpPr>
            <p:cNvPr id="477" name="Google Shape;477;p61"/>
            <p:cNvSpPr/>
            <p:nvPr/>
          </p:nvSpPr>
          <p:spPr>
            <a:xfrm>
              <a:off x="3627648" y="1768477"/>
              <a:ext cx="1427100" cy="14271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78" name="Google Shape;478;p61"/>
            <p:cNvSpPr/>
            <p:nvPr/>
          </p:nvSpPr>
          <p:spPr>
            <a:xfrm>
              <a:off x="3888272" y="2026616"/>
              <a:ext cx="905700" cy="905700"/>
            </a:xfrm>
            <a:prstGeom prst="pie">
              <a:avLst>
                <a:gd fmla="val 5370378"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479" name="Google Shape;479;p61"/>
          <p:cNvGrpSpPr/>
          <p:nvPr/>
        </p:nvGrpSpPr>
        <p:grpSpPr>
          <a:xfrm>
            <a:off x="4714607" y="110592"/>
            <a:ext cx="1550100" cy="1550100"/>
            <a:chOff x="4610744" y="1678917"/>
            <a:chExt cx="1550100" cy="1550100"/>
          </a:xfrm>
        </p:grpSpPr>
        <p:sp>
          <p:nvSpPr>
            <p:cNvPr id="480" name="Google Shape;480;p61"/>
            <p:cNvSpPr/>
            <p:nvPr/>
          </p:nvSpPr>
          <p:spPr>
            <a:xfrm>
              <a:off x="5300028" y="1678917"/>
              <a:ext cx="165600" cy="155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81" name="Google Shape;481;p61"/>
            <p:cNvSpPr/>
            <p:nvPr/>
          </p:nvSpPr>
          <p:spPr>
            <a:xfrm rot="5400000">
              <a:off x="5302994" y="1679032"/>
              <a:ext cx="165600" cy="155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82" name="Google Shape;482;p61"/>
            <p:cNvSpPr/>
            <p:nvPr/>
          </p:nvSpPr>
          <p:spPr>
            <a:xfrm rot="2700000">
              <a:off x="5314756" y="1676715"/>
              <a:ext cx="165463" cy="15502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83" name="Google Shape;483;p61"/>
            <p:cNvSpPr/>
            <p:nvPr/>
          </p:nvSpPr>
          <p:spPr>
            <a:xfrm rot="8100000">
              <a:off x="5316947" y="1678838"/>
              <a:ext cx="165463" cy="15502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84" name="Google Shape;484;p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85" name="Google Shape;485;p61"/>
          <p:cNvSpPr/>
          <p:nvPr/>
        </p:nvSpPr>
        <p:spPr>
          <a:xfrm rot="10800000">
            <a:off x="7481003" y="159665"/>
            <a:ext cx="1335900" cy="13350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486" name="Google Shape;486;p61"/>
          <p:cNvGrpSpPr/>
          <p:nvPr/>
        </p:nvGrpSpPr>
        <p:grpSpPr>
          <a:xfrm>
            <a:off x="327330" y="172104"/>
            <a:ext cx="1427100" cy="1427100"/>
            <a:chOff x="327330" y="1704829"/>
            <a:chExt cx="1427100" cy="1427100"/>
          </a:xfrm>
        </p:grpSpPr>
        <p:sp>
          <p:nvSpPr>
            <p:cNvPr id="487" name="Google Shape;487;p61"/>
            <p:cNvSpPr/>
            <p:nvPr/>
          </p:nvSpPr>
          <p:spPr>
            <a:xfrm>
              <a:off x="327330" y="1704829"/>
              <a:ext cx="1427100" cy="142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88" name="Google Shape;488;p61"/>
            <p:cNvSpPr/>
            <p:nvPr/>
          </p:nvSpPr>
          <p:spPr>
            <a:xfrm>
              <a:off x="553479" y="1876966"/>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89" name="Google Shape;489;p61"/>
            <p:cNvSpPr/>
            <p:nvPr/>
          </p:nvSpPr>
          <p:spPr>
            <a:xfrm rot="10800000">
              <a:off x="553724" y="241848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490" name="Google Shape;490;p61"/>
          <p:cNvSpPr/>
          <p:nvPr>
            <p:ph idx="3" type="pic"/>
          </p:nvPr>
        </p:nvSpPr>
        <p:spPr>
          <a:xfrm>
            <a:off x="6513505" y="172100"/>
            <a:ext cx="1427100" cy="1427100"/>
          </a:xfrm>
          <a:prstGeom prst="ellipse">
            <a:avLst/>
          </a:prstGeom>
          <a:noFill/>
          <a:ln>
            <a:noFill/>
          </a:ln>
        </p:spPr>
      </p:sp>
      <p:sp>
        <p:nvSpPr>
          <p:cNvPr id="491" name="Google Shape;491;p61"/>
          <p:cNvSpPr/>
          <p:nvPr>
            <p:ph idx="4" type="pic"/>
          </p:nvPr>
        </p:nvSpPr>
        <p:spPr>
          <a:xfrm>
            <a:off x="3858455" y="3482800"/>
            <a:ext cx="1427100" cy="1427100"/>
          </a:xfrm>
          <a:prstGeom prst="ellipse">
            <a:avLst/>
          </a:prstGeom>
          <a:noFill/>
          <a:ln>
            <a:noFill/>
          </a:ln>
        </p:spPr>
      </p:sp>
      <p:grpSp>
        <p:nvGrpSpPr>
          <p:cNvPr id="492" name="Google Shape;492;p61"/>
          <p:cNvGrpSpPr/>
          <p:nvPr/>
        </p:nvGrpSpPr>
        <p:grpSpPr>
          <a:xfrm>
            <a:off x="2085716" y="3493182"/>
            <a:ext cx="1427371" cy="1427480"/>
            <a:chOff x="2051556" y="3485072"/>
            <a:chExt cx="1427371" cy="1427480"/>
          </a:xfrm>
        </p:grpSpPr>
        <p:sp>
          <p:nvSpPr>
            <p:cNvPr id="493" name="Google Shape;493;p61"/>
            <p:cNvSpPr/>
            <p:nvPr/>
          </p:nvSpPr>
          <p:spPr>
            <a:xfrm rot="10800000">
              <a:off x="2051556" y="3485072"/>
              <a:ext cx="1427100" cy="14271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94" name="Google Shape;494;p61"/>
            <p:cNvSpPr/>
            <p:nvPr/>
          </p:nvSpPr>
          <p:spPr>
            <a:xfrm>
              <a:off x="2051827" y="3485452"/>
              <a:ext cx="1427100" cy="1427100"/>
            </a:xfrm>
            <a:prstGeom prst="pie">
              <a:avLst>
                <a:gd fmla="val 10800229"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495" name="Google Shape;495;p61"/>
          <p:cNvGrpSpPr/>
          <p:nvPr/>
        </p:nvGrpSpPr>
        <p:grpSpPr>
          <a:xfrm>
            <a:off x="326779" y="3493318"/>
            <a:ext cx="1427345" cy="1427345"/>
            <a:chOff x="333654" y="3411140"/>
            <a:chExt cx="1509300" cy="1509300"/>
          </a:xfrm>
        </p:grpSpPr>
        <p:sp>
          <p:nvSpPr>
            <p:cNvPr id="496" name="Google Shape;496;p61"/>
            <p:cNvSpPr/>
            <p:nvPr/>
          </p:nvSpPr>
          <p:spPr>
            <a:xfrm rot="10800000">
              <a:off x="333654" y="3411140"/>
              <a:ext cx="1509300" cy="150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497" name="Google Shape;497;p61"/>
            <p:cNvGrpSpPr/>
            <p:nvPr/>
          </p:nvGrpSpPr>
          <p:grpSpPr>
            <a:xfrm>
              <a:off x="573636" y="3657790"/>
              <a:ext cx="1042347" cy="1042090"/>
              <a:chOff x="5601407" y="2781872"/>
              <a:chExt cx="887935" cy="887716"/>
            </a:xfrm>
          </p:grpSpPr>
          <p:sp>
            <p:nvSpPr>
              <p:cNvPr id="498" name="Google Shape;498;p61"/>
              <p:cNvSpPr/>
              <p:nvPr/>
            </p:nvSpPr>
            <p:spPr>
              <a:xfrm>
                <a:off x="560164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99" name="Google Shape;499;p61"/>
              <p:cNvSpPr/>
              <p:nvPr/>
            </p:nvSpPr>
            <p:spPr>
              <a:xfrm rot="10800000">
                <a:off x="560142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00" name="Google Shape;500;p61"/>
              <p:cNvSpPr/>
              <p:nvPr/>
            </p:nvSpPr>
            <p:spPr>
              <a:xfrm rot="5400000">
                <a:off x="560163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01" name="Google Shape;501;p61"/>
              <p:cNvSpPr/>
              <p:nvPr/>
            </p:nvSpPr>
            <p:spPr>
              <a:xfrm rot="-5400000">
                <a:off x="560140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8596800" y="223475"/>
            <a:ext cx="318600" cy="318600"/>
          </a:xfrm>
          <a:prstGeom prst="ellipse">
            <a:avLst/>
          </a:prstGeom>
          <a:noFill/>
          <a:ln>
            <a:noFill/>
          </a:ln>
        </p:spPr>
      </p:sp>
      <p:sp>
        <p:nvSpPr>
          <p:cNvPr id="40" name="Google Shape;40;p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1" name="Google Shape;41;p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02" name="Shape 502"/>
        <p:cNvGrpSpPr/>
        <p:nvPr/>
      </p:nvGrpSpPr>
      <p:grpSpPr>
        <a:xfrm>
          <a:off x="0" y="0"/>
          <a:ext cx="0" cy="0"/>
          <a:chOff x="0" y="0"/>
          <a:chExt cx="0" cy="0"/>
        </a:xfrm>
      </p:grpSpPr>
      <p:sp>
        <p:nvSpPr>
          <p:cNvPr id="503" name="Google Shape;503;p62"/>
          <p:cNvSpPr txBox="1"/>
          <p:nvPr>
            <p:ph type="title"/>
          </p:nvPr>
        </p:nvSpPr>
        <p:spPr>
          <a:xfrm>
            <a:off x="1901725" y="2150850"/>
            <a:ext cx="5470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900"/>
              <a:buNone/>
              <a:defRPr sz="10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design">
  <p:cSld name="CUSTOM_7">
    <p:spTree>
      <p:nvGrpSpPr>
        <p:cNvPr id="504" name="Shape 504"/>
        <p:cNvGrpSpPr/>
        <p:nvPr/>
      </p:nvGrpSpPr>
      <p:grpSpPr>
        <a:xfrm>
          <a:off x="0" y="0"/>
          <a:ext cx="0" cy="0"/>
          <a:chOff x="0" y="0"/>
          <a:chExt cx="0" cy="0"/>
        </a:xfrm>
      </p:grpSpPr>
      <p:grpSp>
        <p:nvGrpSpPr>
          <p:cNvPr id="505" name="Google Shape;505;p63"/>
          <p:cNvGrpSpPr/>
          <p:nvPr/>
        </p:nvGrpSpPr>
        <p:grpSpPr>
          <a:xfrm>
            <a:off x="6525689" y="209797"/>
            <a:ext cx="1280952" cy="1280952"/>
            <a:chOff x="5304493" y="3926575"/>
            <a:chExt cx="1048500" cy="1048500"/>
          </a:xfrm>
        </p:grpSpPr>
        <p:sp>
          <p:nvSpPr>
            <p:cNvPr id="506" name="Google Shape;506;p63"/>
            <p:cNvSpPr/>
            <p:nvPr/>
          </p:nvSpPr>
          <p:spPr>
            <a:xfrm rot="5400000">
              <a:off x="5564743" y="4170483"/>
              <a:ext cx="528000" cy="104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07" name="Google Shape;507;p63"/>
            <p:cNvSpPr/>
            <p:nvPr/>
          </p:nvSpPr>
          <p:spPr>
            <a:xfrm rot="5400000">
              <a:off x="5304493" y="3926575"/>
              <a:ext cx="1048500" cy="1048500"/>
            </a:xfrm>
            <a:prstGeom prst="pie">
              <a:avLst>
                <a:gd fmla="val 53717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08" name="Google Shape;508;p63"/>
            <p:cNvSpPr/>
            <p:nvPr/>
          </p:nvSpPr>
          <p:spPr>
            <a:xfrm rot="5400000">
              <a:off x="5598925" y="4413681"/>
              <a:ext cx="4671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09" name="Google Shape;509;p63"/>
            <p:cNvSpPr/>
            <p:nvPr/>
          </p:nvSpPr>
          <p:spPr>
            <a:xfrm>
              <a:off x="5521200" y="4182625"/>
              <a:ext cx="622500" cy="6210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sp>
          <p:nvSpPr>
            <p:cNvPr id="510" name="Google Shape;510;p63"/>
            <p:cNvSpPr/>
            <p:nvPr/>
          </p:nvSpPr>
          <p:spPr>
            <a:xfrm>
              <a:off x="5665375" y="4319000"/>
              <a:ext cx="328200" cy="32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rbanist"/>
                <a:ea typeface="Urbanist"/>
                <a:cs typeface="Urbanist"/>
                <a:sym typeface="Urbanist"/>
              </a:endParaRPr>
            </a:p>
          </p:txBody>
        </p:sp>
      </p:grpSp>
      <p:grpSp>
        <p:nvGrpSpPr>
          <p:cNvPr id="511" name="Google Shape;511;p63"/>
          <p:cNvGrpSpPr/>
          <p:nvPr/>
        </p:nvGrpSpPr>
        <p:grpSpPr>
          <a:xfrm>
            <a:off x="4467749" y="2331802"/>
            <a:ext cx="3699724" cy="3667875"/>
            <a:chOff x="4467749" y="2331802"/>
            <a:chExt cx="3699724" cy="3667875"/>
          </a:xfrm>
        </p:grpSpPr>
        <p:grpSp>
          <p:nvGrpSpPr>
            <p:cNvPr id="512" name="Google Shape;512;p63"/>
            <p:cNvGrpSpPr/>
            <p:nvPr/>
          </p:nvGrpSpPr>
          <p:grpSpPr>
            <a:xfrm>
              <a:off x="4467749" y="2331802"/>
              <a:ext cx="3699724" cy="3667875"/>
              <a:chOff x="4467749" y="2331802"/>
              <a:chExt cx="3699724" cy="3667875"/>
            </a:xfrm>
          </p:grpSpPr>
          <p:sp>
            <p:nvSpPr>
              <p:cNvPr id="513" name="Google Shape;513;p63"/>
              <p:cNvSpPr/>
              <p:nvPr/>
            </p:nvSpPr>
            <p:spPr>
              <a:xfrm>
                <a:off x="5465523" y="3331479"/>
                <a:ext cx="1698300" cy="171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14" name="Google Shape;514;p63"/>
              <p:cNvSpPr/>
              <p:nvPr/>
            </p:nvSpPr>
            <p:spPr>
              <a:xfrm rot="10800000">
                <a:off x="4467749"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15" name="Google Shape;515;p63"/>
              <p:cNvSpPr/>
              <p:nvPr/>
            </p:nvSpPr>
            <p:spPr>
              <a:xfrm rot="5400000">
                <a:off x="4467762"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16" name="Google Shape;516;p63"/>
              <p:cNvSpPr/>
              <p:nvPr/>
            </p:nvSpPr>
            <p:spPr>
              <a:xfrm>
                <a:off x="6301773" y="4133978"/>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17" name="Google Shape;517;p63"/>
              <p:cNvSpPr/>
              <p:nvPr/>
            </p:nvSpPr>
            <p:spPr>
              <a:xfrm rot="-5400000">
                <a:off x="6301763" y="2331802"/>
                <a:ext cx="1865700" cy="18657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518" name="Google Shape;518;p63"/>
            <p:cNvSpPr/>
            <p:nvPr/>
          </p:nvSpPr>
          <p:spPr>
            <a:xfrm>
              <a:off x="6153961" y="4001955"/>
              <a:ext cx="327300" cy="327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519" name="Google Shape;519;p63"/>
          <p:cNvGrpSpPr/>
          <p:nvPr/>
        </p:nvGrpSpPr>
        <p:grpSpPr>
          <a:xfrm>
            <a:off x="7362326" y="3495617"/>
            <a:ext cx="1427100" cy="1427100"/>
            <a:chOff x="7362326" y="3495617"/>
            <a:chExt cx="1427100" cy="1427100"/>
          </a:xfrm>
        </p:grpSpPr>
        <p:sp>
          <p:nvSpPr>
            <p:cNvPr id="520" name="Google Shape;520;p63"/>
            <p:cNvSpPr/>
            <p:nvPr/>
          </p:nvSpPr>
          <p:spPr>
            <a:xfrm>
              <a:off x="7362326" y="3495617"/>
              <a:ext cx="1427100" cy="1427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p63"/>
            <p:cNvSpPr/>
            <p:nvPr/>
          </p:nvSpPr>
          <p:spPr>
            <a:xfrm>
              <a:off x="7588475" y="3667753"/>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22" name="Google Shape;522;p63"/>
            <p:cNvSpPr/>
            <p:nvPr/>
          </p:nvSpPr>
          <p:spPr>
            <a:xfrm rot="10800000">
              <a:off x="7588720" y="420911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23" name="Google Shape;523;p63"/>
          <p:cNvGrpSpPr/>
          <p:nvPr/>
        </p:nvGrpSpPr>
        <p:grpSpPr>
          <a:xfrm>
            <a:off x="3859917" y="165239"/>
            <a:ext cx="1427100" cy="1427100"/>
            <a:chOff x="3859917" y="165239"/>
            <a:chExt cx="1427100" cy="1427100"/>
          </a:xfrm>
        </p:grpSpPr>
        <p:sp>
          <p:nvSpPr>
            <p:cNvPr id="524" name="Google Shape;524;p63"/>
            <p:cNvSpPr/>
            <p:nvPr/>
          </p:nvSpPr>
          <p:spPr>
            <a:xfrm>
              <a:off x="3859917" y="165239"/>
              <a:ext cx="1427100" cy="142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25" name="Google Shape;525;p63"/>
            <p:cNvSpPr/>
            <p:nvPr/>
          </p:nvSpPr>
          <p:spPr>
            <a:xfrm>
              <a:off x="4078528" y="337375"/>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26" name="Google Shape;526;p63"/>
            <p:cNvSpPr/>
            <p:nvPr/>
          </p:nvSpPr>
          <p:spPr>
            <a:xfrm rot="10800000">
              <a:off x="4078773" y="878737"/>
              <a:ext cx="986700" cy="5412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527" name="Google Shape;527;p63"/>
          <p:cNvGrpSpPr/>
          <p:nvPr/>
        </p:nvGrpSpPr>
        <p:grpSpPr>
          <a:xfrm>
            <a:off x="7508450" y="-426897"/>
            <a:ext cx="1281000" cy="1912749"/>
            <a:chOff x="7508450" y="-426897"/>
            <a:chExt cx="1281000" cy="1912749"/>
          </a:xfrm>
        </p:grpSpPr>
        <p:sp>
          <p:nvSpPr>
            <p:cNvPr id="528" name="Google Shape;528;p63"/>
            <p:cNvSpPr/>
            <p:nvPr/>
          </p:nvSpPr>
          <p:spPr>
            <a:xfrm rot="10800000">
              <a:off x="7508450" y="204853"/>
              <a:ext cx="1281000" cy="12810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29" name="Google Shape;529;p63"/>
            <p:cNvSpPr/>
            <p:nvPr/>
          </p:nvSpPr>
          <p:spPr>
            <a:xfrm rot="10800000">
              <a:off x="7508450" y="-426897"/>
              <a:ext cx="1281000" cy="12810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530" name="Google Shape;530;p63"/>
          <p:cNvGrpSpPr/>
          <p:nvPr/>
        </p:nvGrpSpPr>
        <p:grpSpPr>
          <a:xfrm>
            <a:off x="5527405" y="186685"/>
            <a:ext cx="1281000" cy="1921351"/>
            <a:chOff x="5527405" y="186685"/>
            <a:chExt cx="1281000" cy="1921351"/>
          </a:xfrm>
        </p:grpSpPr>
        <p:sp>
          <p:nvSpPr>
            <p:cNvPr id="531" name="Google Shape;531;p63"/>
            <p:cNvSpPr/>
            <p:nvPr/>
          </p:nvSpPr>
          <p:spPr>
            <a:xfrm>
              <a:off x="5527405" y="186685"/>
              <a:ext cx="1281000" cy="12810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32" name="Google Shape;532;p63"/>
            <p:cNvSpPr/>
            <p:nvPr/>
          </p:nvSpPr>
          <p:spPr>
            <a:xfrm>
              <a:off x="5527405" y="827036"/>
              <a:ext cx="1281000" cy="1281000"/>
            </a:xfrm>
            <a:prstGeom prst="pie">
              <a:avLst>
                <a:gd fmla="val 10800229"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533" name="Google Shape;533;p63"/>
          <p:cNvSpPr/>
          <p:nvPr>
            <p:ph idx="2" type="pic"/>
          </p:nvPr>
        </p:nvSpPr>
        <p:spPr>
          <a:xfrm>
            <a:off x="2139450" y="826800"/>
            <a:ext cx="1335000" cy="1335000"/>
          </a:xfrm>
          <a:prstGeom prst="pie">
            <a:avLst>
              <a:gd fmla="val 10796830" name="adj1"/>
              <a:gd fmla="val 21593224" name="adj2"/>
            </a:avLst>
          </a:prstGeom>
          <a:noFill/>
          <a:ln>
            <a:noFill/>
          </a:ln>
        </p:spPr>
      </p:sp>
      <p:grpSp>
        <p:nvGrpSpPr>
          <p:cNvPr id="534" name="Google Shape;534;p63"/>
          <p:cNvGrpSpPr/>
          <p:nvPr/>
        </p:nvGrpSpPr>
        <p:grpSpPr>
          <a:xfrm>
            <a:off x="400244" y="-426897"/>
            <a:ext cx="1281000" cy="2563936"/>
            <a:chOff x="400244" y="-426897"/>
            <a:chExt cx="1281000" cy="2563936"/>
          </a:xfrm>
        </p:grpSpPr>
        <p:sp>
          <p:nvSpPr>
            <p:cNvPr id="535" name="Google Shape;535;p63"/>
            <p:cNvSpPr/>
            <p:nvPr/>
          </p:nvSpPr>
          <p:spPr>
            <a:xfrm rot="10800000">
              <a:off x="400244" y="213454"/>
              <a:ext cx="1281000" cy="1281000"/>
            </a:xfrm>
            <a:prstGeom prst="pie">
              <a:avLst>
                <a:gd fmla="val 10800229"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36" name="Google Shape;536;p63"/>
            <p:cNvSpPr/>
            <p:nvPr/>
          </p:nvSpPr>
          <p:spPr>
            <a:xfrm rot="10800000">
              <a:off x="400244" y="-426897"/>
              <a:ext cx="1281000" cy="1281000"/>
            </a:xfrm>
            <a:prstGeom prst="pie">
              <a:avLst>
                <a:gd fmla="val 1080022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37" name="Google Shape;537;p63"/>
            <p:cNvSpPr/>
            <p:nvPr/>
          </p:nvSpPr>
          <p:spPr>
            <a:xfrm>
              <a:off x="400244" y="215689"/>
              <a:ext cx="1281000" cy="12810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38" name="Google Shape;538;p63"/>
            <p:cNvSpPr/>
            <p:nvPr/>
          </p:nvSpPr>
          <p:spPr>
            <a:xfrm>
              <a:off x="400244" y="856039"/>
              <a:ext cx="1281000" cy="12810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539" name="Google Shape;539;p63"/>
          <p:cNvSpPr/>
          <p:nvPr>
            <p:ph idx="3" type="pic"/>
          </p:nvPr>
        </p:nvSpPr>
        <p:spPr>
          <a:xfrm>
            <a:off x="3859930" y="3482800"/>
            <a:ext cx="1427100" cy="1427100"/>
          </a:xfrm>
          <a:prstGeom prst="ellipse">
            <a:avLst/>
          </a:prstGeom>
          <a:noFill/>
          <a:ln>
            <a:noFill/>
          </a:ln>
        </p:spPr>
      </p:sp>
      <p:sp>
        <p:nvSpPr>
          <p:cNvPr id="540" name="Google Shape;540;p63"/>
          <p:cNvSpPr txBox="1"/>
          <p:nvPr>
            <p:ph type="title"/>
          </p:nvPr>
        </p:nvSpPr>
        <p:spPr>
          <a:xfrm>
            <a:off x="1901725" y="2150850"/>
            <a:ext cx="54702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541" name="Google Shape;541;p63"/>
          <p:cNvGrpSpPr/>
          <p:nvPr/>
        </p:nvGrpSpPr>
        <p:grpSpPr>
          <a:xfrm>
            <a:off x="327194" y="1794842"/>
            <a:ext cx="1427100" cy="1427100"/>
            <a:chOff x="327194" y="1704829"/>
            <a:chExt cx="1427100" cy="1427100"/>
          </a:xfrm>
        </p:grpSpPr>
        <p:sp>
          <p:nvSpPr>
            <p:cNvPr id="542" name="Google Shape;542;p63"/>
            <p:cNvSpPr/>
            <p:nvPr/>
          </p:nvSpPr>
          <p:spPr>
            <a:xfrm>
              <a:off x="327194" y="1704829"/>
              <a:ext cx="1427100" cy="142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43" name="Google Shape;543;p63"/>
            <p:cNvSpPr/>
            <p:nvPr/>
          </p:nvSpPr>
          <p:spPr>
            <a:xfrm>
              <a:off x="547394" y="1876966"/>
              <a:ext cx="986700" cy="541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44" name="Google Shape;544;p63"/>
            <p:cNvSpPr/>
            <p:nvPr/>
          </p:nvSpPr>
          <p:spPr>
            <a:xfrm rot="10800000">
              <a:off x="547394" y="2418485"/>
              <a:ext cx="986700" cy="541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545" name="Google Shape;545;p63"/>
          <p:cNvGrpSpPr/>
          <p:nvPr/>
        </p:nvGrpSpPr>
        <p:grpSpPr>
          <a:xfrm>
            <a:off x="6835192" y="1825802"/>
            <a:ext cx="1981761" cy="1335000"/>
            <a:chOff x="6835192" y="1825802"/>
            <a:chExt cx="1981761" cy="1335000"/>
          </a:xfrm>
        </p:grpSpPr>
        <p:sp>
          <p:nvSpPr>
            <p:cNvPr id="546" name="Google Shape;546;p63"/>
            <p:cNvSpPr/>
            <p:nvPr/>
          </p:nvSpPr>
          <p:spPr>
            <a:xfrm rot="10800000">
              <a:off x="7481053" y="1825802"/>
              <a:ext cx="1335900" cy="13350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47" name="Google Shape;547;p63"/>
            <p:cNvSpPr/>
            <p:nvPr/>
          </p:nvSpPr>
          <p:spPr>
            <a:xfrm rot="10800000">
              <a:off x="6835192" y="1825802"/>
              <a:ext cx="1335900" cy="1335000"/>
            </a:xfrm>
            <a:prstGeom prst="pie">
              <a:avLst>
                <a:gd fmla="val 5371730"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548" name="Google Shape;548;p63"/>
          <p:cNvGrpSpPr/>
          <p:nvPr/>
        </p:nvGrpSpPr>
        <p:grpSpPr>
          <a:xfrm>
            <a:off x="326779" y="3493318"/>
            <a:ext cx="1427345" cy="1427345"/>
            <a:chOff x="207002" y="3411140"/>
            <a:chExt cx="1509300" cy="1509300"/>
          </a:xfrm>
        </p:grpSpPr>
        <p:sp>
          <p:nvSpPr>
            <p:cNvPr id="549" name="Google Shape;549;p63"/>
            <p:cNvSpPr/>
            <p:nvPr/>
          </p:nvSpPr>
          <p:spPr>
            <a:xfrm rot="10800000">
              <a:off x="207002" y="3411140"/>
              <a:ext cx="1509300" cy="150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550" name="Google Shape;550;p63"/>
            <p:cNvGrpSpPr/>
            <p:nvPr/>
          </p:nvGrpSpPr>
          <p:grpSpPr>
            <a:xfrm>
              <a:off x="446984" y="3657790"/>
              <a:ext cx="1042347" cy="1042090"/>
              <a:chOff x="5493517" y="2781872"/>
              <a:chExt cx="887935" cy="887716"/>
            </a:xfrm>
          </p:grpSpPr>
          <p:sp>
            <p:nvSpPr>
              <p:cNvPr id="551" name="Google Shape;551;p63"/>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52" name="Google Shape;552;p63"/>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53" name="Google Shape;553;p63"/>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54" name="Google Shape;554;p63"/>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555" name="Google Shape;555;p63"/>
          <p:cNvGrpSpPr/>
          <p:nvPr/>
        </p:nvGrpSpPr>
        <p:grpSpPr>
          <a:xfrm>
            <a:off x="2085716" y="3493182"/>
            <a:ext cx="1427371" cy="1427480"/>
            <a:chOff x="2051556" y="3485072"/>
            <a:chExt cx="1427371" cy="1427480"/>
          </a:xfrm>
        </p:grpSpPr>
        <p:sp>
          <p:nvSpPr>
            <p:cNvPr id="556" name="Google Shape;556;p63"/>
            <p:cNvSpPr/>
            <p:nvPr/>
          </p:nvSpPr>
          <p:spPr>
            <a:xfrm rot="10800000">
              <a:off x="2051556" y="3485072"/>
              <a:ext cx="1427100" cy="1427100"/>
            </a:xfrm>
            <a:prstGeom prst="pie">
              <a:avLst>
                <a:gd fmla="val 10800229"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57" name="Google Shape;557;p63"/>
            <p:cNvSpPr/>
            <p:nvPr/>
          </p:nvSpPr>
          <p:spPr>
            <a:xfrm>
              <a:off x="2051827" y="3485452"/>
              <a:ext cx="1427100" cy="1427100"/>
            </a:xfrm>
            <a:prstGeom prst="pie">
              <a:avLst>
                <a:gd fmla="val 10800229"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558" name="Google Shape;558;p63"/>
          <p:cNvSpPr/>
          <p:nvPr/>
        </p:nvSpPr>
        <p:spPr>
          <a:xfrm rot="5400000">
            <a:off x="2139563" y="161951"/>
            <a:ext cx="1335000" cy="13350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pic>
        <p:nvPicPr>
          <p:cNvPr descr="Marble background." id="559" name="Google Shape;559;p63"/>
          <p:cNvPicPr preferRelativeResize="0"/>
          <p:nvPr/>
        </p:nvPicPr>
        <p:blipFill rotWithShape="1">
          <a:blip r:embed="rId2">
            <a:alphaModFix/>
          </a:blip>
          <a:srcRect b="0" l="16647" r="16654" t="0"/>
          <a:stretch/>
        </p:blipFill>
        <p:spPr>
          <a:xfrm>
            <a:off x="2139450" y="826800"/>
            <a:ext cx="1335000" cy="1335000"/>
          </a:xfrm>
          <a:prstGeom prst="pie">
            <a:avLst>
              <a:gd fmla="val 10857415" name="adj1"/>
              <a:gd fmla="val 7813" name="adj2"/>
            </a:avLst>
          </a:prstGeom>
          <a:noFill/>
          <a:ln>
            <a:noFill/>
          </a:ln>
        </p:spPr>
      </p:pic>
    </p:spTree>
  </p:cSld>
  <p:clrMapOvr>
    <a:masterClrMapping/>
  </p:clrMapOvr>
  <p:extLst>
    <p:ext uri="{DCECCB84-F9BA-43D5-87BE-67443E8EF086}">
      <p15:sldGuideLst>
        <p15:guide id="1" orient="horz" pos="383">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6">
    <p:spTree>
      <p:nvGrpSpPr>
        <p:cNvPr id="560" name="Shape 560"/>
        <p:cNvGrpSpPr/>
        <p:nvPr/>
      </p:nvGrpSpPr>
      <p:grpSpPr>
        <a:xfrm>
          <a:off x="0" y="0"/>
          <a:ext cx="0" cy="0"/>
          <a:chOff x="0" y="0"/>
          <a:chExt cx="0" cy="0"/>
        </a:xfrm>
      </p:grpSpPr>
    </p:spTree>
  </p:cSld>
  <p:clrMapOvr>
    <a:masterClrMapping/>
  </p:clrMapOvr>
  <p:extLst>
    <p:ext uri="{DCECCB84-F9BA-43D5-87BE-67443E8EF086}">
      <p15:sldGuideLst>
        <p15:guide id="1" orient="horz" pos="383">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 " type="tx">
  <p:cSld name="TITLE_AND_BODY">
    <p:spTree>
      <p:nvGrpSpPr>
        <p:cNvPr id="561" name="Shape 561"/>
        <p:cNvGrpSpPr/>
        <p:nvPr/>
      </p:nvGrpSpPr>
      <p:grpSpPr>
        <a:xfrm>
          <a:off x="0" y="0"/>
          <a:ext cx="0" cy="0"/>
          <a:chOff x="0" y="0"/>
          <a:chExt cx="0" cy="0"/>
        </a:xfrm>
      </p:grpSpPr>
      <p:sp>
        <p:nvSpPr>
          <p:cNvPr id="562" name="Google Shape;562;p65"/>
          <p:cNvSpPr txBox="1"/>
          <p:nvPr>
            <p:ph type="title"/>
          </p:nvPr>
        </p:nvSpPr>
        <p:spPr>
          <a:xfrm>
            <a:off x="3539700" y="1653925"/>
            <a:ext cx="5292600" cy="9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63" name="Google Shape;563;p65"/>
          <p:cNvSpPr txBox="1"/>
          <p:nvPr>
            <p:ph idx="1" type="body"/>
          </p:nvPr>
        </p:nvSpPr>
        <p:spPr>
          <a:xfrm>
            <a:off x="3539700" y="2707875"/>
            <a:ext cx="5292600" cy="13617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64" name="Google Shape;56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5" name="Google Shape;565;p65"/>
          <p:cNvSpPr/>
          <p:nvPr>
            <p:ph idx="2" type="pic"/>
          </p:nvPr>
        </p:nvSpPr>
        <p:spPr>
          <a:xfrm>
            <a:off x="223775" y="3174025"/>
            <a:ext cx="645000" cy="645000"/>
          </a:xfrm>
          <a:prstGeom prst="ellipse">
            <a:avLst/>
          </a:prstGeom>
          <a:noFill/>
          <a:ln>
            <a:noFill/>
          </a:ln>
        </p:spPr>
      </p:sp>
      <p:sp>
        <p:nvSpPr>
          <p:cNvPr id="566" name="Google Shape;566;p65"/>
          <p:cNvSpPr/>
          <p:nvPr>
            <p:ph idx="3" type="pic"/>
          </p:nvPr>
        </p:nvSpPr>
        <p:spPr>
          <a:xfrm>
            <a:off x="684600" y="1256050"/>
            <a:ext cx="2855100" cy="2855100"/>
          </a:xfrm>
          <a:prstGeom prst="ellipse">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TITLE_AND_BODY_2">
    <p:spTree>
      <p:nvGrpSpPr>
        <p:cNvPr id="567" name="Shape 567"/>
        <p:cNvGrpSpPr/>
        <p:nvPr/>
      </p:nvGrpSpPr>
      <p:grpSpPr>
        <a:xfrm>
          <a:off x="0" y="0"/>
          <a:ext cx="0" cy="0"/>
          <a:chOff x="0" y="0"/>
          <a:chExt cx="0" cy="0"/>
        </a:xfrm>
      </p:grpSpPr>
      <p:sp>
        <p:nvSpPr>
          <p:cNvPr id="568" name="Google Shape;568;p66"/>
          <p:cNvSpPr txBox="1"/>
          <p:nvPr>
            <p:ph type="title"/>
          </p:nvPr>
        </p:nvSpPr>
        <p:spPr>
          <a:xfrm>
            <a:off x="1925700" y="1387225"/>
            <a:ext cx="5292600" cy="9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69" name="Google Shape;569;p66"/>
          <p:cNvSpPr txBox="1"/>
          <p:nvPr>
            <p:ph idx="1" type="body"/>
          </p:nvPr>
        </p:nvSpPr>
        <p:spPr>
          <a:xfrm>
            <a:off x="1925700" y="2441175"/>
            <a:ext cx="5292600" cy="13617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70" name="Google Shape;57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_AND_BODY_1">
    <p:spTree>
      <p:nvGrpSpPr>
        <p:cNvPr id="571" name="Shape 571"/>
        <p:cNvGrpSpPr/>
        <p:nvPr/>
      </p:nvGrpSpPr>
      <p:grpSpPr>
        <a:xfrm>
          <a:off x="0" y="0"/>
          <a:ext cx="0" cy="0"/>
          <a:chOff x="0" y="0"/>
          <a:chExt cx="0" cy="0"/>
        </a:xfrm>
      </p:grpSpPr>
      <p:sp>
        <p:nvSpPr>
          <p:cNvPr id="572" name="Google Shape;572;p67"/>
          <p:cNvSpPr txBox="1"/>
          <p:nvPr>
            <p:ph type="title"/>
          </p:nvPr>
        </p:nvSpPr>
        <p:spPr>
          <a:xfrm>
            <a:off x="3539700" y="1653925"/>
            <a:ext cx="5292600" cy="9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73" name="Google Shape;573;p67"/>
          <p:cNvSpPr txBox="1"/>
          <p:nvPr>
            <p:ph idx="1" type="body"/>
          </p:nvPr>
        </p:nvSpPr>
        <p:spPr>
          <a:xfrm>
            <a:off x="3539700" y="2707875"/>
            <a:ext cx="5292600" cy="13617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74" name="Google Shape;57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67"/>
          <p:cNvSpPr/>
          <p:nvPr>
            <p:ph idx="2" type="pic"/>
          </p:nvPr>
        </p:nvSpPr>
        <p:spPr>
          <a:xfrm>
            <a:off x="684600" y="1256050"/>
            <a:ext cx="2855100" cy="2855100"/>
          </a:xfrm>
          <a:prstGeom prst="roundRect">
            <a:avLst>
              <a:gd fmla="val 16667" name="adj"/>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two images" type="twoColTx">
  <p:cSld name="TITLE_AND_TWO_COLUMNS">
    <p:spTree>
      <p:nvGrpSpPr>
        <p:cNvPr id="576" name="Shape 576"/>
        <p:cNvGrpSpPr/>
        <p:nvPr/>
      </p:nvGrpSpPr>
      <p:grpSpPr>
        <a:xfrm>
          <a:off x="0" y="0"/>
          <a:ext cx="0" cy="0"/>
          <a:chOff x="0" y="0"/>
          <a:chExt cx="0" cy="0"/>
        </a:xfrm>
      </p:grpSpPr>
      <p:sp>
        <p:nvSpPr>
          <p:cNvPr id="577" name="Google Shape;577;p68"/>
          <p:cNvSpPr txBox="1"/>
          <p:nvPr>
            <p:ph type="title"/>
          </p:nvPr>
        </p:nvSpPr>
        <p:spPr>
          <a:xfrm>
            <a:off x="371750" y="355785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8" name="Google Shape;578;p68"/>
          <p:cNvSpPr txBox="1"/>
          <p:nvPr>
            <p:ph idx="1" type="body"/>
          </p:nvPr>
        </p:nvSpPr>
        <p:spPr>
          <a:xfrm>
            <a:off x="371750" y="1152475"/>
            <a:ext cx="3615000" cy="19899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79" name="Google Shape;57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0" name="Google Shape;580;p68"/>
          <p:cNvSpPr txBox="1"/>
          <p:nvPr>
            <p:ph idx="2" type="subTitle"/>
          </p:nvPr>
        </p:nvSpPr>
        <p:spPr>
          <a:xfrm>
            <a:off x="371750" y="388270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581" name="Google Shape;581;p68"/>
          <p:cNvSpPr/>
          <p:nvPr/>
        </p:nvSpPr>
        <p:spPr>
          <a:xfrm>
            <a:off x="7731122" y="157834"/>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2" name="Google Shape;582;p68"/>
          <p:cNvSpPr/>
          <p:nvPr/>
        </p:nvSpPr>
        <p:spPr>
          <a:xfrm rot="5400000">
            <a:off x="7735559" y="157731"/>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3" name="Google Shape;583;p68"/>
          <p:cNvSpPr/>
          <p:nvPr/>
        </p:nvSpPr>
        <p:spPr>
          <a:xfrm rot="2700000">
            <a:off x="7753980" y="154455"/>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4" name="Google Shape;584;p68"/>
          <p:cNvSpPr/>
          <p:nvPr/>
        </p:nvSpPr>
        <p:spPr>
          <a:xfrm rot="8100000">
            <a:off x="7757334" y="157849"/>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5" name="Google Shape;585;p68"/>
          <p:cNvSpPr/>
          <p:nvPr/>
        </p:nvSpPr>
        <p:spPr>
          <a:xfrm>
            <a:off x="4215075" y="2657375"/>
            <a:ext cx="2328300" cy="2328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6" name="Google Shape;586;p68"/>
          <p:cNvSpPr/>
          <p:nvPr/>
        </p:nvSpPr>
        <p:spPr>
          <a:xfrm>
            <a:off x="4584113" y="2938272"/>
            <a:ext cx="1610400" cy="883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7" name="Google Shape;587;p68"/>
          <p:cNvSpPr/>
          <p:nvPr/>
        </p:nvSpPr>
        <p:spPr>
          <a:xfrm rot="10800000">
            <a:off x="4584248" y="3821331"/>
            <a:ext cx="1610400" cy="8835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88" name="Google Shape;588;p68"/>
          <p:cNvSpPr/>
          <p:nvPr>
            <p:ph idx="3" type="pic"/>
          </p:nvPr>
        </p:nvSpPr>
        <p:spPr>
          <a:xfrm>
            <a:off x="4215075" y="199075"/>
            <a:ext cx="2328300" cy="2328300"/>
          </a:xfrm>
          <a:prstGeom prst="ellipse">
            <a:avLst/>
          </a:prstGeom>
          <a:noFill/>
          <a:ln>
            <a:noFill/>
          </a:ln>
        </p:spPr>
      </p:sp>
      <p:sp>
        <p:nvSpPr>
          <p:cNvPr id="589" name="Google Shape;589;p68"/>
          <p:cNvSpPr/>
          <p:nvPr>
            <p:ph idx="4" type="pic"/>
          </p:nvPr>
        </p:nvSpPr>
        <p:spPr>
          <a:xfrm>
            <a:off x="6695675" y="2657375"/>
            <a:ext cx="2328300" cy="2328300"/>
          </a:xfrm>
          <a:prstGeom prst="ellipse">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
    <p:spTree>
      <p:nvGrpSpPr>
        <p:cNvPr id="590" name="Shape 590"/>
        <p:cNvGrpSpPr/>
        <p:nvPr/>
      </p:nvGrpSpPr>
      <p:grpSpPr>
        <a:xfrm>
          <a:off x="0" y="0"/>
          <a:ext cx="0" cy="0"/>
          <a:chOff x="0" y="0"/>
          <a:chExt cx="0" cy="0"/>
        </a:xfrm>
      </p:grpSpPr>
      <p:sp>
        <p:nvSpPr>
          <p:cNvPr id="591" name="Google Shape;591;p69"/>
          <p:cNvSpPr txBox="1"/>
          <p:nvPr>
            <p:ph type="title"/>
          </p:nvPr>
        </p:nvSpPr>
        <p:spPr>
          <a:xfrm>
            <a:off x="371750" y="355785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2" name="Google Shape;592;p69"/>
          <p:cNvSpPr txBox="1"/>
          <p:nvPr>
            <p:ph idx="1" type="body"/>
          </p:nvPr>
        </p:nvSpPr>
        <p:spPr>
          <a:xfrm>
            <a:off x="371750" y="1152475"/>
            <a:ext cx="3615000" cy="19899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593" name="Google Shape;59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4" name="Google Shape;594;p69"/>
          <p:cNvSpPr txBox="1"/>
          <p:nvPr>
            <p:ph idx="2" type="subTitle"/>
          </p:nvPr>
        </p:nvSpPr>
        <p:spPr>
          <a:xfrm>
            <a:off x="371750" y="388270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type="titleOnly">
  <p:cSld name="TITLE_ONLY">
    <p:spTree>
      <p:nvGrpSpPr>
        <p:cNvPr id="595" name="Shape 595"/>
        <p:cNvGrpSpPr/>
        <p:nvPr/>
      </p:nvGrpSpPr>
      <p:grpSpPr>
        <a:xfrm>
          <a:off x="0" y="0"/>
          <a:ext cx="0" cy="0"/>
          <a:chOff x="0" y="0"/>
          <a:chExt cx="0" cy="0"/>
        </a:xfrm>
      </p:grpSpPr>
      <p:sp>
        <p:nvSpPr>
          <p:cNvPr id="596" name="Google Shape;596;p70"/>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597" name="Google Shape;59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8" name="Google Shape;598;p70"/>
          <p:cNvSpPr txBox="1"/>
          <p:nvPr>
            <p:ph idx="1" type="body"/>
          </p:nvPr>
        </p:nvSpPr>
        <p:spPr>
          <a:xfrm>
            <a:off x="766500" y="3205025"/>
            <a:ext cx="7611000" cy="12534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design">
  <p:cSld name="TITLE_ONLY_3">
    <p:spTree>
      <p:nvGrpSpPr>
        <p:cNvPr id="599" name="Shape 599"/>
        <p:cNvGrpSpPr/>
        <p:nvPr/>
      </p:nvGrpSpPr>
      <p:grpSpPr>
        <a:xfrm>
          <a:off x="0" y="0"/>
          <a:ext cx="0" cy="0"/>
          <a:chOff x="0" y="0"/>
          <a:chExt cx="0" cy="0"/>
        </a:xfrm>
      </p:grpSpPr>
      <p:sp>
        <p:nvSpPr>
          <p:cNvPr id="600" name="Google Shape;600;p71"/>
          <p:cNvSpPr txBox="1"/>
          <p:nvPr>
            <p:ph idx="1" type="body"/>
          </p:nvPr>
        </p:nvSpPr>
        <p:spPr>
          <a:xfrm>
            <a:off x="611727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01" name="Google Shape;601;p71"/>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602" name="Google Shape;60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3" name="Google Shape;603;p71"/>
          <p:cNvSpPr txBox="1"/>
          <p:nvPr>
            <p:ph idx="2" type="body"/>
          </p:nvPr>
        </p:nvSpPr>
        <p:spPr>
          <a:xfrm>
            <a:off x="42752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04" name="Google Shape;604;p71"/>
          <p:cNvSpPr txBox="1"/>
          <p:nvPr>
            <p:ph idx="3" type="body"/>
          </p:nvPr>
        </p:nvSpPr>
        <p:spPr>
          <a:xfrm>
            <a:off x="3272400"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05" name="Google Shape;605;p71"/>
          <p:cNvSpPr txBox="1"/>
          <p:nvPr>
            <p:ph idx="4" type="subTitle"/>
          </p:nvPr>
        </p:nvSpPr>
        <p:spPr>
          <a:xfrm>
            <a:off x="3491500" y="614225"/>
            <a:ext cx="19125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700"/>
              <a:buFont typeface="Urbanist Black"/>
              <a:buNone/>
              <a:defRPr sz="1700">
                <a:latin typeface="Urbanist Black"/>
                <a:ea typeface="Urbanist Black"/>
                <a:cs typeface="Urbanist Black"/>
                <a:sym typeface="Urbanist Black"/>
              </a:defRPr>
            </a:lvl1pPr>
            <a:lvl2pPr lvl="1" algn="ctr">
              <a:spcBef>
                <a:spcPts val="0"/>
              </a:spcBef>
              <a:spcAft>
                <a:spcPts val="0"/>
              </a:spcAft>
              <a:buSzPts val="1700"/>
              <a:buFont typeface="Urbanist Black"/>
              <a:buNone/>
              <a:defRPr sz="1700">
                <a:latin typeface="Urbanist Black"/>
                <a:ea typeface="Urbanist Black"/>
                <a:cs typeface="Urbanist Black"/>
                <a:sym typeface="Urbanist Black"/>
              </a:defRPr>
            </a:lvl2pPr>
            <a:lvl3pPr lvl="2" algn="ctr">
              <a:spcBef>
                <a:spcPts val="0"/>
              </a:spcBef>
              <a:spcAft>
                <a:spcPts val="0"/>
              </a:spcAft>
              <a:buSzPts val="1700"/>
              <a:buFont typeface="Urbanist Black"/>
              <a:buNone/>
              <a:defRPr sz="1700">
                <a:latin typeface="Urbanist Black"/>
                <a:ea typeface="Urbanist Black"/>
                <a:cs typeface="Urbanist Black"/>
                <a:sym typeface="Urbanist Black"/>
              </a:defRPr>
            </a:lvl3pPr>
            <a:lvl4pPr lvl="3" algn="ctr">
              <a:spcBef>
                <a:spcPts val="0"/>
              </a:spcBef>
              <a:spcAft>
                <a:spcPts val="0"/>
              </a:spcAft>
              <a:buSzPts val="1700"/>
              <a:buFont typeface="Urbanist Black"/>
              <a:buNone/>
              <a:defRPr sz="1700">
                <a:latin typeface="Urbanist Black"/>
                <a:ea typeface="Urbanist Black"/>
                <a:cs typeface="Urbanist Black"/>
                <a:sym typeface="Urbanist Black"/>
              </a:defRPr>
            </a:lvl4pPr>
            <a:lvl5pPr lvl="4" algn="ctr">
              <a:spcBef>
                <a:spcPts val="0"/>
              </a:spcBef>
              <a:spcAft>
                <a:spcPts val="0"/>
              </a:spcAft>
              <a:buSzPts val="1700"/>
              <a:buFont typeface="Urbanist Black"/>
              <a:buNone/>
              <a:defRPr sz="1700">
                <a:latin typeface="Urbanist Black"/>
                <a:ea typeface="Urbanist Black"/>
                <a:cs typeface="Urbanist Black"/>
                <a:sym typeface="Urbanist Black"/>
              </a:defRPr>
            </a:lvl5pPr>
            <a:lvl6pPr lvl="5" algn="ctr">
              <a:spcBef>
                <a:spcPts val="0"/>
              </a:spcBef>
              <a:spcAft>
                <a:spcPts val="0"/>
              </a:spcAft>
              <a:buSzPts val="1700"/>
              <a:buFont typeface="Urbanist Black"/>
              <a:buNone/>
              <a:defRPr sz="1700">
                <a:latin typeface="Urbanist Black"/>
                <a:ea typeface="Urbanist Black"/>
                <a:cs typeface="Urbanist Black"/>
                <a:sym typeface="Urbanist Black"/>
              </a:defRPr>
            </a:lvl6pPr>
            <a:lvl7pPr lvl="6" algn="ctr">
              <a:spcBef>
                <a:spcPts val="0"/>
              </a:spcBef>
              <a:spcAft>
                <a:spcPts val="0"/>
              </a:spcAft>
              <a:buSzPts val="1700"/>
              <a:buFont typeface="Urbanist Black"/>
              <a:buNone/>
              <a:defRPr sz="1700">
                <a:latin typeface="Urbanist Black"/>
                <a:ea typeface="Urbanist Black"/>
                <a:cs typeface="Urbanist Black"/>
                <a:sym typeface="Urbanist Black"/>
              </a:defRPr>
            </a:lvl7pPr>
            <a:lvl8pPr lvl="7" algn="ctr">
              <a:spcBef>
                <a:spcPts val="0"/>
              </a:spcBef>
              <a:spcAft>
                <a:spcPts val="0"/>
              </a:spcAft>
              <a:buSzPts val="1700"/>
              <a:buFont typeface="Urbanist Black"/>
              <a:buNone/>
              <a:defRPr sz="1700">
                <a:latin typeface="Urbanist Black"/>
                <a:ea typeface="Urbanist Black"/>
                <a:cs typeface="Urbanist Black"/>
                <a:sym typeface="Urbanist Black"/>
              </a:defRPr>
            </a:lvl8pPr>
            <a:lvl9pPr lvl="8" algn="ctr">
              <a:spcBef>
                <a:spcPts val="0"/>
              </a:spcBef>
              <a:spcAft>
                <a:spcPts val="0"/>
              </a:spcAft>
              <a:buSzPts val="1700"/>
              <a:buFont typeface="Urbanist Black"/>
              <a:buNone/>
              <a:defRPr sz="1700">
                <a:latin typeface="Urbanist Black"/>
                <a:ea typeface="Urbanist Black"/>
                <a:cs typeface="Urbanist Black"/>
                <a:sym typeface="Urbanist Black"/>
              </a:defRPr>
            </a:lvl9pPr>
          </a:lstStyle>
          <a:p/>
        </p:txBody>
      </p:sp>
      <p:grpSp>
        <p:nvGrpSpPr>
          <p:cNvPr id="606" name="Google Shape;606;p71"/>
          <p:cNvGrpSpPr/>
          <p:nvPr/>
        </p:nvGrpSpPr>
        <p:grpSpPr>
          <a:xfrm>
            <a:off x="7416218" y="277227"/>
            <a:ext cx="809400" cy="809400"/>
            <a:chOff x="7551018" y="277227"/>
            <a:chExt cx="809400" cy="809400"/>
          </a:xfrm>
        </p:grpSpPr>
        <p:sp>
          <p:nvSpPr>
            <p:cNvPr id="607" name="Google Shape;607;p71"/>
            <p:cNvSpPr/>
            <p:nvPr/>
          </p:nvSpPr>
          <p:spPr>
            <a:xfrm>
              <a:off x="7551018" y="277227"/>
              <a:ext cx="809400" cy="80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08" name="Google Shape;608;p71"/>
            <p:cNvSpPr/>
            <p:nvPr/>
          </p:nvSpPr>
          <p:spPr>
            <a:xfrm>
              <a:off x="7679296" y="374868"/>
              <a:ext cx="559500" cy="307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09" name="Google Shape;609;p71"/>
            <p:cNvSpPr/>
            <p:nvPr/>
          </p:nvSpPr>
          <p:spPr>
            <a:xfrm rot="10800000">
              <a:off x="7679619" y="681731"/>
              <a:ext cx="559500" cy="3072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610" name="Google Shape;610;p71"/>
          <p:cNvSpPr txBox="1"/>
          <p:nvPr>
            <p:ph idx="5" type="subTitle"/>
          </p:nvPr>
        </p:nvSpPr>
        <p:spPr>
          <a:xfrm>
            <a:off x="4275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11" name="Google Shape;611;p71"/>
          <p:cNvSpPr/>
          <p:nvPr/>
        </p:nvSpPr>
        <p:spPr>
          <a:xfrm rot="5400000">
            <a:off x="6473054" y="263180"/>
            <a:ext cx="809400" cy="8094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12" name="Google Shape;612;p71"/>
          <p:cNvSpPr/>
          <p:nvPr/>
        </p:nvSpPr>
        <p:spPr>
          <a:xfrm>
            <a:off x="5648329" y="305843"/>
            <a:ext cx="726600" cy="7266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13" name="Google Shape;613;p71"/>
          <p:cNvSpPr/>
          <p:nvPr/>
        </p:nvSpPr>
        <p:spPr>
          <a:xfrm rot="10800000">
            <a:off x="5649297" y="304599"/>
            <a:ext cx="726600" cy="726600"/>
          </a:xfrm>
          <a:prstGeom prst="pie">
            <a:avLst>
              <a:gd fmla="val 10800229"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14" name="Google Shape;614;p71"/>
          <p:cNvSpPr/>
          <p:nvPr/>
        </p:nvSpPr>
        <p:spPr>
          <a:xfrm rot="10800000">
            <a:off x="5649297" y="-58628"/>
            <a:ext cx="726600" cy="726600"/>
          </a:xfrm>
          <a:prstGeom prst="pie">
            <a:avLst>
              <a:gd fmla="val 10800229"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15" name="Google Shape;615;p71"/>
          <p:cNvSpPr/>
          <p:nvPr/>
        </p:nvSpPr>
        <p:spPr>
          <a:xfrm>
            <a:off x="1820357" y="265740"/>
            <a:ext cx="823200" cy="823200"/>
          </a:xfrm>
          <a:prstGeom prst="pie">
            <a:avLst>
              <a:gd fmla="val 537173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16" name="Google Shape;616;p71"/>
          <p:cNvSpPr/>
          <p:nvPr>
            <p:ph idx="6" type="pic"/>
          </p:nvPr>
        </p:nvSpPr>
        <p:spPr>
          <a:xfrm>
            <a:off x="918375" y="256525"/>
            <a:ext cx="850800" cy="850800"/>
          </a:xfrm>
          <a:prstGeom prst="ellipse">
            <a:avLst/>
          </a:prstGeom>
          <a:noFill/>
          <a:ln>
            <a:noFill/>
          </a:ln>
        </p:spPr>
      </p:sp>
      <p:sp>
        <p:nvSpPr>
          <p:cNvPr id="617" name="Google Shape;617;p71"/>
          <p:cNvSpPr/>
          <p:nvPr/>
        </p:nvSpPr>
        <p:spPr>
          <a:xfrm>
            <a:off x="1970656" y="414703"/>
            <a:ext cx="522600" cy="522600"/>
          </a:xfrm>
          <a:prstGeom prst="pie">
            <a:avLst>
              <a:gd fmla="val 537173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18" name="Google Shape;618;p71"/>
          <p:cNvSpPr txBox="1"/>
          <p:nvPr>
            <p:ph idx="7" type="subTitle"/>
          </p:nvPr>
        </p:nvSpPr>
        <p:spPr>
          <a:xfrm>
            <a:off x="3272150"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19" name="Google Shape;619;p71"/>
          <p:cNvSpPr txBox="1"/>
          <p:nvPr>
            <p:ph idx="8" type="subTitle"/>
          </p:nvPr>
        </p:nvSpPr>
        <p:spPr>
          <a:xfrm>
            <a:off x="61170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20" name="Google Shape;620;p71"/>
          <p:cNvSpPr/>
          <p:nvPr/>
        </p:nvSpPr>
        <p:spPr>
          <a:xfrm>
            <a:off x="5648329" y="669070"/>
            <a:ext cx="726600" cy="7266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21" name="Google Shape;621;p71"/>
          <p:cNvSpPr/>
          <p:nvPr>
            <p:ph idx="9" type="pic"/>
          </p:nvPr>
        </p:nvSpPr>
        <p:spPr>
          <a:xfrm>
            <a:off x="6490863" y="673625"/>
            <a:ext cx="809400" cy="809400"/>
          </a:xfrm>
          <a:prstGeom prst="pie">
            <a:avLst>
              <a:gd fmla="val 10796830" name="adj1"/>
              <a:gd fmla="val 21593224" name="adj2"/>
            </a:avLst>
          </a:prstGeom>
          <a:noFill/>
          <a:ln>
            <a:noFill/>
          </a:ln>
        </p:spPr>
      </p:sp>
      <p:grpSp>
        <p:nvGrpSpPr>
          <p:cNvPr id="622" name="Google Shape;622;p71"/>
          <p:cNvGrpSpPr/>
          <p:nvPr/>
        </p:nvGrpSpPr>
        <p:grpSpPr>
          <a:xfrm>
            <a:off x="2351591" y="194557"/>
            <a:ext cx="894600" cy="894600"/>
            <a:chOff x="2311291" y="194557"/>
            <a:chExt cx="894600" cy="894600"/>
          </a:xfrm>
        </p:grpSpPr>
        <p:sp>
          <p:nvSpPr>
            <p:cNvPr id="623" name="Google Shape;623;p71"/>
            <p:cNvSpPr/>
            <p:nvPr/>
          </p:nvSpPr>
          <p:spPr>
            <a:xfrm rot="5400000">
              <a:off x="2710891" y="194495"/>
              <a:ext cx="95400" cy="89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4" name="Google Shape;624;p71"/>
            <p:cNvSpPr/>
            <p:nvPr/>
          </p:nvSpPr>
          <p:spPr>
            <a:xfrm rot="2700000">
              <a:off x="2717608" y="193231"/>
              <a:ext cx="95459" cy="8945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25" name="Google Shape;625;p71"/>
            <p:cNvSpPr/>
            <p:nvPr/>
          </p:nvSpPr>
          <p:spPr>
            <a:xfrm rot="8100000">
              <a:off x="2718993" y="194482"/>
              <a:ext cx="95459" cy="89456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26" name="Google Shape;626;p71"/>
            <p:cNvSpPr/>
            <p:nvPr/>
          </p:nvSpPr>
          <p:spPr>
            <a:xfrm>
              <a:off x="2709139" y="194557"/>
              <a:ext cx="95400" cy="89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8596800" y="223475"/>
            <a:ext cx="318600" cy="318600"/>
          </a:xfrm>
          <a:prstGeom prst="ellipse">
            <a:avLst/>
          </a:prstGeom>
          <a:noFill/>
          <a:ln>
            <a:noFill/>
          </a:ln>
        </p:spPr>
      </p:sp>
      <p:sp>
        <p:nvSpPr>
          <p:cNvPr id="45" name="Google Shape;45;p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6" name="Google Shape;46;p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47" name="Google Shape;47;p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48" name="Google Shape;48;p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2">
    <p:spTree>
      <p:nvGrpSpPr>
        <p:cNvPr id="627" name="Shape 627"/>
        <p:cNvGrpSpPr/>
        <p:nvPr/>
      </p:nvGrpSpPr>
      <p:grpSpPr>
        <a:xfrm>
          <a:off x="0" y="0"/>
          <a:ext cx="0" cy="0"/>
          <a:chOff x="0" y="0"/>
          <a:chExt cx="0" cy="0"/>
        </a:xfrm>
      </p:grpSpPr>
      <p:sp>
        <p:nvSpPr>
          <p:cNvPr id="628" name="Google Shape;62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72"/>
          <p:cNvSpPr txBox="1"/>
          <p:nvPr>
            <p:ph idx="1" type="subTitle"/>
          </p:nvPr>
        </p:nvSpPr>
        <p:spPr>
          <a:xfrm>
            <a:off x="427525" y="33303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30" name="Google Shape;630;p72"/>
          <p:cNvSpPr txBox="1"/>
          <p:nvPr>
            <p:ph idx="2" type="subTitle"/>
          </p:nvPr>
        </p:nvSpPr>
        <p:spPr>
          <a:xfrm>
            <a:off x="3272150" y="33303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31" name="Google Shape;631;p72"/>
          <p:cNvSpPr txBox="1"/>
          <p:nvPr>
            <p:ph idx="3" type="subTitle"/>
          </p:nvPr>
        </p:nvSpPr>
        <p:spPr>
          <a:xfrm>
            <a:off x="6117025" y="33303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32" name="Google Shape;632;p72"/>
          <p:cNvSpPr txBox="1"/>
          <p:nvPr>
            <p:ph idx="4" type="subTitle"/>
          </p:nvPr>
        </p:nvSpPr>
        <p:spPr>
          <a:xfrm>
            <a:off x="427525" y="39907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33" name="Google Shape;633;p72"/>
          <p:cNvSpPr txBox="1"/>
          <p:nvPr>
            <p:ph idx="5" type="subTitle"/>
          </p:nvPr>
        </p:nvSpPr>
        <p:spPr>
          <a:xfrm>
            <a:off x="3272150" y="39907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34" name="Google Shape;634;p72"/>
          <p:cNvSpPr txBox="1"/>
          <p:nvPr>
            <p:ph idx="6" type="subTitle"/>
          </p:nvPr>
        </p:nvSpPr>
        <p:spPr>
          <a:xfrm>
            <a:off x="6117025" y="39907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35" name="Google Shape;635;p72"/>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ONLY_1">
    <p:spTree>
      <p:nvGrpSpPr>
        <p:cNvPr id="636" name="Shape 636"/>
        <p:cNvGrpSpPr/>
        <p:nvPr/>
      </p:nvGrpSpPr>
      <p:grpSpPr>
        <a:xfrm>
          <a:off x="0" y="0"/>
          <a:ext cx="0" cy="0"/>
          <a:chOff x="0" y="0"/>
          <a:chExt cx="0" cy="0"/>
        </a:xfrm>
      </p:grpSpPr>
      <p:sp>
        <p:nvSpPr>
          <p:cNvPr id="637" name="Google Shape;637;p73"/>
          <p:cNvSpPr txBox="1"/>
          <p:nvPr>
            <p:ph idx="1" type="body"/>
          </p:nvPr>
        </p:nvSpPr>
        <p:spPr>
          <a:xfrm>
            <a:off x="611727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38" name="Google Shape;638;p73"/>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639" name="Google Shape;63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0" name="Google Shape;640;p73"/>
          <p:cNvSpPr txBox="1"/>
          <p:nvPr>
            <p:ph idx="2" type="body"/>
          </p:nvPr>
        </p:nvSpPr>
        <p:spPr>
          <a:xfrm>
            <a:off x="427525"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41" name="Google Shape;641;p73"/>
          <p:cNvSpPr txBox="1"/>
          <p:nvPr>
            <p:ph idx="3" type="body"/>
          </p:nvPr>
        </p:nvSpPr>
        <p:spPr>
          <a:xfrm>
            <a:off x="3272400" y="3205025"/>
            <a:ext cx="25992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42" name="Google Shape;642;p73"/>
          <p:cNvSpPr txBox="1"/>
          <p:nvPr>
            <p:ph idx="4" type="subTitle"/>
          </p:nvPr>
        </p:nvSpPr>
        <p:spPr>
          <a:xfrm>
            <a:off x="4275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43" name="Google Shape;643;p73"/>
          <p:cNvSpPr txBox="1"/>
          <p:nvPr>
            <p:ph idx="5" type="subTitle"/>
          </p:nvPr>
        </p:nvSpPr>
        <p:spPr>
          <a:xfrm>
            <a:off x="3272150"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44" name="Google Shape;644;p73"/>
          <p:cNvSpPr txBox="1"/>
          <p:nvPr>
            <p:ph idx="6" type="subTitle"/>
          </p:nvPr>
        </p:nvSpPr>
        <p:spPr>
          <a:xfrm>
            <a:off x="6117025" y="2776650"/>
            <a:ext cx="2599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ONLY_1_2">
    <p:spTree>
      <p:nvGrpSpPr>
        <p:cNvPr id="645" name="Shape 645"/>
        <p:cNvGrpSpPr/>
        <p:nvPr/>
      </p:nvGrpSpPr>
      <p:grpSpPr>
        <a:xfrm>
          <a:off x="0" y="0"/>
          <a:ext cx="0" cy="0"/>
          <a:chOff x="0" y="0"/>
          <a:chExt cx="0" cy="0"/>
        </a:xfrm>
      </p:grpSpPr>
      <p:sp>
        <p:nvSpPr>
          <p:cNvPr id="646" name="Google Shape;646;p74"/>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647" name="Google Shape;64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8" name="Google Shape;648;p74"/>
          <p:cNvSpPr txBox="1"/>
          <p:nvPr>
            <p:ph idx="1" type="body"/>
          </p:nvPr>
        </p:nvSpPr>
        <p:spPr>
          <a:xfrm>
            <a:off x="427525" y="3205025"/>
            <a:ext cx="39615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49" name="Google Shape;649;p74"/>
          <p:cNvSpPr txBox="1"/>
          <p:nvPr>
            <p:ph idx="2" type="body"/>
          </p:nvPr>
        </p:nvSpPr>
        <p:spPr>
          <a:xfrm>
            <a:off x="4763463" y="3205025"/>
            <a:ext cx="39615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50" name="Google Shape;650;p74"/>
          <p:cNvSpPr txBox="1"/>
          <p:nvPr>
            <p:ph idx="3" type="subTitle"/>
          </p:nvPr>
        </p:nvSpPr>
        <p:spPr>
          <a:xfrm>
            <a:off x="427525" y="2776650"/>
            <a:ext cx="39615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51" name="Google Shape;651;p74"/>
          <p:cNvSpPr txBox="1"/>
          <p:nvPr>
            <p:ph idx="4" type="subTitle"/>
          </p:nvPr>
        </p:nvSpPr>
        <p:spPr>
          <a:xfrm>
            <a:off x="4763082" y="2776650"/>
            <a:ext cx="39615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ONLY_1_1">
    <p:spTree>
      <p:nvGrpSpPr>
        <p:cNvPr id="652" name="Shape 652"/>
        <p:cNvGrpSpPr/>
        <p:nvPr/>
      </p:nvGrpSpPr>
      <p:grpSpPr>
        <a:xfrm>
          <a:off x="0" y="0"/>
          <a:ext cx="0" cy="0"/>
          <a:chOff x="0" y="0"/>
          <a:chExt cx="0" cy="0"/>
        </a:xfrm>
      </p:grpSpPr>
      <p:sp>
        <p:nvSpPr>
          <p:cNvPr id="653" name="Google Shape;653;p75"/>
          <p:cNvSpPr txBox="1"/>
          <p:nvPr>
            <p:ph type="title"/>
          </p:nvPr>
        </p:nvSpPr>
        <p:spPr>
          <a:xfrm>
            <a:off x="1765300" y="317375"/>
            <a:ext cx="5626200" cy="8946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7900"/>
              <a:buNone/>
              <a:defRPr sz="7900"/>
            </a:lvl1pPr>
            <a:lvl2pPr lvl="1" algn="ctr">
              <a:lnSpc>
                <a:spcPct val="70000"/>
              </a:lnSpc>
              <a:spcBef>
                <a:spcPts val="0"/>
              </a:spcBef>
              <a:spcAft>
                <a:spcPts val="0"/>
              </a:spcAft>
              <a:buSzPts val="7900"/>
              <a:buNone/>
              <a:defRPr sz="7900"/>
            </a:lvl2pPr>
            <a:lvl3pPr lvl="2" algn="ctr">
              <a:lnSpc>
                <a:spcPct val="70000"/>
              </a:lnSpc>
              <a:spcBef>
                <a:spcPts val="0"/>
              </a:spcBef>
              <a:spcAft>
                <a:spcPts val="0"/>
              </a:spcAft>
              <a:buSzPts val="7900"/>
              <a:buNone/>
              <a:defRPr sz="7900"/>
            </a:lvl3pPr>
            <a:lvl4pPr lvl="3" algn="ctr">
              <a:lnSpc>
                <a:spcPct val="70000"/>
              </a:lnSpc>
              <a:spcBef>
                <a:spcPts val="0"/>
              </a:spcBef>
              <a:spcAft>
                <a:spcPts val="0"/>
              </a:spcAft>
              <a:buSzPts val="7900"/>
              <a:buNone/>
              <a:defRPr sz="7900"/>
            </a:lvl4pPr>
            <a:lvl5pPr lvl="4" algn="ctr">
              <a:lnSpc>
                <a:spcPct val="70000"/>
              </a:lnSpc>
              <a:spcBef>
                <a:spcPts val="0"/>
              </a:spcBef>
              <a:spcAft>
                <a:spcPts val="0"/>
              </a:spcAft>
              <a:buSzPts val="7900"/>
              <a:buNone/>
              <a:defRPr sz="7900"/>
            </a:lvl5pPr>
            <a:lvl6pPr lvl="5" algn="ctr">
              <a:lnSpc>
                <a:spcPct val="70000"/>
              </a:lnSpc>
              <a:spcBef>
                <a:spcPts val="0"/>
              </a:spcBef>
              <a:spcAft>
                <a:spcPts val="0"/>
              </a:spcAft>
              <a:buSzPts val="7900"/>
              <a:buNone/>
              <a:defRPr sz="7900"/>
            </a:lvl6pPr>
            <a:lvl7pPr lvl="6" algn="ctr">
              <a:lnSpc>
                <a:spcPct val="70000"/>
              </a:lnSpc>
              <a:spcBef>
                <a:spcPts val="0"/>
              </a:spcBef>
              <a:spcAft>
                <a:spcPts val="0"/>
              </a:spcAft>
              <a:buSzPts val="7900"/>
              <a:buNone/>
              <a:defRPr sz="7900"/>
            </a:lvl7pPr>
            <a:lvl8pPr lvl="7" algn="ctr">
              <a:lnSpc>
                <a:spcPct val="70000"/>
              </a:lnSpc>
              <a:spcBef>
                <a:spcPts val="0"/>
              </a:spcBef>
              <a:spcAft>
                <a:spcPts val="0"/>
              </a:spcAft>
              <a:buSzPts val="7900"/>
              <a:buNone/>
              <a:defRPr sz="7900"/>
            </a:lvl8pPr>
            <a:lvl9pPr lvl="8" algn="ctr">
              <a:lnSpc>
                <a:spcPct val="70000"/>
              </a:lnSpc>
              <a:spcBef>
                <a:spcPts val="0"/>
              </a:spcBef>
              <a:spcAft>
                <a:spcPts val="0"/>
              </a:spcAft>
              <a:buSzPts val="7900"/>
              <a:buNone/>
              <a:defRPr sz="7900"/>
            </a:lvl9pPr>
          </a:lstStyle>
          <a:p/>
        </p:txBody>
      </p:sp>
      <p:sp>
        <p:nvSpPr>
          <p:cNvPr id="654" name="Google Shape;65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5" name="Google Shape;655;p75"/>
          <p:cNvSpPr txBox="1"/>
          <p:nvPr>
            <p:ph idx="1" type="body"/>
          </p:nvPr>
        </p:nvSpPr>
        <p:spPr>
          <a:xfrm>
            <a:off x="505885" y="22525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56" name="Google Shape;656;p75"/>
          <p:cNvSpPr txBox="1"/>
          <p:nvPr>
            <p:ph idx="2" type="body"/>
          </p:nvPr>
        </p:nvSpPr>
        <p:spPr>
          <a:xfrm>
            <a:off x="4755515" y="22525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57" name="Google Shape;657;p75"/>
          <p:cNvSpPr txBox="1"/>
          <p:nvPr>
            <p:ph idx="3" type="subTitle"/>
          </p:nvPr>
        </p:nvSpPr>
        <p:spPr>
          <a:xfrm>
            <a:off x="505885" y="18241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58" name="Google Shape;658;p75"/>
          <p:cNvSpPr txBox="1"/>
          <p:nvPr>
            <p:ph idx="4" type="subTitle"/>
          </p:nvPr>
        </p:nvSpPr>
        <p:spPr>
          <a:xfrm>
            <a:off x="4755142" y="18241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59" name="Google Shape;659;p75"/>
          <p:cNvSpPr txBox="1"/>
          <p:nvPr>
            <p:ph idx="5" type="body"/>
          </p:nvPr>
        </p:nvSpPr>
        <p:spPr>
          <a:xfrm>
            <a:off x="505885" y="38654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60" name="Google Shape;660;p75"/>
          <p:cNvSpPr txBox="1"/>
          <p:nvPr>
            <p:ph idx="6" type="body"/>
          </p:nvPr>
        </p:nvSpPr>
        <p:spPr>
          <a:xfrm>
            <a:off x="4755515" y="3865425"/>
            <a:ext cx="3882600" cy="1007700"/>
          </a:xfrm>
          <a:prstGeom prst="rect">
            <a:avLst/>
          </a:prstGeom>
        </p:spPr>
        <p:txBody>
          <a:bodyPr anchorCtr="0" anchor="ctr"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04800" lvl="7" marL="3657600" algn="ctr">
              <a:spcBef>
                <a:spcPts val="0"/>
              </a:spcBef>
              <a:spcAft>
                <a:spcPts val="0"/>
              </a:spcAft>
              <a:buSzPts val="1200"/>
              <a:buChar char="○"/>
              <a:defRPr sz="1200"/>
            </a:lvl8pPr>
            <a:lvl9pPr indent="-317500" lvl="8" marL="4114800" algn="ctr">
              <a:spcBef>
                <a:spcPts val="0"/>
              </a:spcBef>
              <a:spcAft>
                <a:spcPts val="0"/>
              </a:spcAft>
              <a:buSzPts val="1400"/>
              <a:buChar char="■"/>
              <a:defRPr sz="1200"/>
            </a:lvl9pPr>
          </a:lstStyle>
          <a:p/>
        </p:txBody>
      </p:sp>
      <p:sp>
        <p:nvSpPr>
          <p:cNvPr id="661" name="Google Shape;661;p75"/>
          <p:cNvSpPr txBox="1"/>
          <p:nvPr>
            <p:ph idx="7" type="subTitle"/>
          </p:nvPr>
        </p:nvSpPr>
        <p:spPr>
          <a:xfrm>
            <a:off x="505885" y="34370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
        <p:nvSpPr>
          <p:cNvPr id="662" name="Google Shape;662;p75"/>
          <p:cNvSpPr txBox="1"/>
          <p:nvPr>
            <p:ph idx="8" type="subTitle"/>
          </p:nvPr>
        </p:nvSpPr>
        <p:spPr>
          <a:xfrm>
            <a:off x="4755142" y="3437050"/>
            <a:ext cx="38826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Font typeface="Urbanist Black"/>
              <a:buNone/>
              <a:defRPr sz="2000">
                <a:latin typeface="Urbanist Black"/>
                <a:ea typeface="Urbanist Black"/>
                <a:cs typeface="Urbanist Black"/>
                <a:sym typeface="Urbanist Black"/>
              </a:defRPr>
            </a:lvl1pPr>
            <a:lvl2pPr lvl="1" algn="ctr">
              <a:spcBef>
                <a:spcPts val="0"/>
              </a:spcBef>
              <a:spcAft>
                <a:spcPts val="0"/>
              </a:spcAft>
              <a:buSzPts val="2000"/>
              <a:buFont typeface="Urbanist Black"/>
              <a:buNone/>
              <a:defRPr sz="2000">
                <a:latin typeface="Urbanist Black"/>
                <a:ea typeface="Urbanist Black"/>
                <a:cs typeface="Urbanist Black"/>
                <a:sym typeface="Urbanist Black"/>
              </a:defRPr>
            </a:lvl2pPr>
            <a:lvl3pPr lvl="2" algn="ctr">
              <a:spcBef>
                <a:spcPts val="0"/>
              </a:spcBef>
              <a:spcAft>
                <a:spcPts val="0"/>
              </a:spcAft>
              <a:buSzPts val="2000"/>
              <a:buFont typeface="Urbanist Black"/>
              <a:buNone/>
              <a:defRPr sz="2000">
                <a:latin typeface="Urbanist Black"/>
                <a:ea typeface="Urbanist Black"/>
                <a:cs typeface="Urbanist Black"/>
                <a:sym typeface="Urbanist Black"/>
              </a:defRPr>
            </a:lvl3pPr>
            <a:lvl4pPr lvl="3" algn="ctr">
              <a:spcBef>
                <a:spcPts val="0"/>
              </a:spcBef>
              <a:spcAft>
                <a:spcPts val="0"/>
              </a:spcAft>
              <a:buSzPts val="2000"/>
              <a:buFont typeface="Urbanist Black"/>
              <a:buNone/>
              <a:defRPr sz="2000">
                <a:latin typeface="Urbanist Black"/>
                <a:ea typeface="Urbanist Black"/>
                <a:cs typeface="Urbanist Black"/>
                <a:sym typeface="Urbanist Black"/>
              </a:defRPr>
            </a:lvl4pPr>
            <a:lvl5pPr lvl="4" algn="ctr">
              <a:spcBef>
                <a:spcPts val="0"/>
              </a:spcBef>
              <a:spcAft>
                <a:spcPts val="0"/>
              </a:spcAft>
              <a:buSzPts val="2000"/>
              <a:buFont typeface="Urbanist Black"/>
              <a:buNone/>
              <a:defRPr sz="2000">
                <a:latin typeface="Urbanist Black"/>
                <a:ea typeface="Urbanist Black"/>
                <a:cs typeface="Urbanist Black"/>
                <a:sym typeface="Urbanist Black"/>
              </a:defRPr>
            </a:lvl5pPr>
            <a:lvl6pPr lvl="5" algn="ctr">
              <a:spcBef>
                <a:spcPts val="0"/>
              </a:spcBef>
              <a:spcAft>
                <a:spcPts val="0"/>
              </a:spcAft>
              <a:buSzPts val="2000"/>
              <a:buFont typeface="Urbanist Black"/>
              <a:buNone/>
              <a:defRPr sz="2000">
                <a:latin typeface="Urbanist Black"/>
                <a:ea typeface="Urbanist Black"/>
                <a:cs typeface="Urbanist Black"/>
                <a:sym typeface="Urbanist Black"/>
              </a:defRPr>
            </a:lvl6pPr>
            <a:lvl7pPr lvl="6" algn="ctr">
              <a:spcBef>
                <a:spcPts val="0"/>
              </a:spcBef>
              <a:spcAft>
                <a:spcPts val="0"/>
              </a:spcAft>
              <a:buSzPts val="2000"/>
              <a:buFont typeface="Urbanist Black"/>
              <a:buNone/>
              <a:defRPr sz="2000">
                <a:latin typeface="Urbanist Black"/>
                <a:ea typeface="Urbanist Black"/>
                <a:cs typeface="Urbanist Black"/>
                <a:sym typeface="Urbanist Black"/>
              </a:defRPr>
            </a:lvl7pPr>
            <a:lvl8pPr lvl="7" algn="ctr">
              <a:spcBef>
                <a:spcPts val="0"/>
              </a:spcBef>
              <a:spcAft>
                <a:spcPts val="0"/>
              </a:spcAft>
              <a:buSzPts val="2000"/>
              <a:buFont typeface="Urbanist Black"/>
              <a:buNone/>
              <a:defRPr sz="2000">
                <a:latin typeface="Urbanist Black"/>
                <a:ea typeface="Urbanist Black"/>
                <a:cs typeface="Urbanist Black"/>
                <a:sym typeface="Urbanist Black"/>
              </a:defRPr>
            </a:lvl8pPr>
            <a:lvl9pPr lvl="8" algn="ctr">
              <a:spcBef>
                <a:spcPts val="0"/>
              </a:spcBef>
              <a:spcAft>
                <a:spcPts val="0"/>
              </a:spcAft>
              <a:buSzPts val="2000"/>
              <a:buFont typeface="Urbanist Black"/>
              <a:buNone/>
              <a:defRPr sz="2000">
                <a:latin typeface="Urbanist Black"/>
                <a:ea typeface="Urbanist Black"/>
                <a:cs typeface="Urbanist Black"/>
                <a:sym typeface="Urbanist Black"/>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ONE_COLUMN_TEXT">
    <p:spTree>
      <p:nvGrpSpPr>
        <p:cNvPr id="663" name="Shape 663"/>
        <p:cNvGrpSpPr/>
        <p:nvPr/>
      </p:nvGrpSpPr>
      <p:grpSpPr>
        <a:xfrm>
          <a:off x="0" y="0"/>
          <a:ext cx="0" cy="0"/>
          <a:chOff x="0" y="0"/>
          <a:chExt cx="0" cy="0"/>
        </a:xfrm>
      </p:grpSpPr>
      <p:sp>
        <p:nvSpPr>
          <p:cNvPr id="664" name="Google Shape;664;p76"/>
          <p:cNvSpPr txBox="1"/>
          <p:nvPr>
            <p:ph type="title"/>
          </p:nvPr>
        </p:nvSpPr>
        <p:spPr>
          <a:xfrm>
            <a:off x="311700" y="335025"/>
            <a:ext cx="28080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65" name="Google Shape;665;p76"/>
          <p:cNvSpPr txBox="1"/>
          <p:nvPr>
            <p:ph idx="1" type="body"/>
          </p:nvPr>
        </p:nvSpPr>
        <p:spPr>
          <a:xfrm>
            <a:off x="3434025" y="335025"/>
            <a:ext cx="2808000" cy="105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66" name="Google Shape;66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7" name="Google Shape;667;p76"/>
          <p:cNvSpPr/>
          <p:nvPr>
            <p:ph idx="2" type="pic"/>
          </p:nvPr>
        </p:nvSpPr>
        <p:spPr>
          <a:xfrm>
            <a:off x="324925" y="2768075"/>
            <a:ext cx="5805900" cy="2127900"/>
          </a:xfrm>
          <a:prstGeom prst="roundRect">
            <a:avLst>
              <a:gd fmla="val 7618" name="adj"/>
            </a:avLst>
          </a:prstGeom>
          <a:noFill/>
          <a:ln>
            <a:noFill/>
          </a:ln>
        </p:spPr>
      </p:sp>
      <p:sp>
        <p:nvSpPr>
          <p:cNvPr id="668" name="Google Shape;668;p76"/>
          <p:cNvSpPr/>
          <p:nvPr>
            <p:ph idx="3" type="pic"/>
          </p:nvPr>
        </p:nvSpPr>
        <p:spPr>
          <a:xfrm>
            <a:off x="6428025" y="1119200"/>
            <a:ext cx="2410800" cy="3776700"/>
          </a:xfrm>
          <a:prstGeom prst="roundRect">
            <a:avLst>
              <a:gd fmla="val 7618" name="adj"/>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ONE_COLUMN_TEXT_1">
    <p:spTree>
      <p:nvGrpSpPr>
        <p:cNvPr id="669" name="Shape 669"/>
        <p:cNvGrpSpPr/>
        <p:nvPr/>
      </p:nvGrpSpPr>
      <p:grpSpPr>
        <a:xfrm>
          <a:off x="0" y="0"/>
          <a:ext cx="0" cy="0"/>
          <a:chOff x="0" y="0"/>
          <a:chExt cx="0" cy="0"/>
        </a:xfrm>
      </p:grpSpPr>
      <p:sp>
        <p:nvSpPr>
          <p:cNvPr id="670" name="Google Shape;670;p77"/>
          <p:cNvSpPr txBox="1"/>
          <p:nvPr>
            <p:ph type="title"/>
          </p:nvPr>
        </p:nvSpPr>
        <p:spPr>
          <a:xfrm>
            <a:off x="311700" y="335025"/>
            <a:ext cx="28080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71" name="Google Shape;671;p77"/>
          <p:cNvSpPr txBox="1"/>
          <p:nvPr>
            <p:ph idx="1" type="body"/>
          </p:nvPr>
        </p:nvSpPr>
        <p:spPr>
          <a:xfrm>
            <a:off x="311700" y="1815925"/>
            <a:ext cx="5106000" cy="2979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2" name="Google Shape;672;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MAIN_POINT">
    <p:spTree>
      <p:nvGrpSpPr>
        <p:cNvPr id="673" name="Shape 673"/>
        <p:cNvGrpSpPr/>
        <p:nvPr/>
      </p:nvGrpSpPr>
      <p:grpSpPr>
        <a:xfrm>
          <a:off x="0" y="0"/>
          <a:ext cx="0" cy="0"/>
          <a:chOff x="0" y="0"/>
          <a:chExt cx="0" cy="0"/>
        </a:xfrm>
      </p:grpSpPr>
      <p:sp>
        <p:nvSpPr>
          <p:cNvPr id="674" name="Google Shape;674;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5" name="Google Shape;675;p78"/>
          <p:cNvSpPr txBox="1"/>
          <p:nvPr>
            <p:ph idx="1" type="body"/>
          </p:nvPr>
        </p:nvSpPr>
        <p:spPr>
          <a:xfrm>
            <a:off x="1189200" y="768575"/>
            <a:ext cx="6765600" cy="2877300"/>
          </a:xfrm>
          <a:prstGeom prst="rect">
            <a:avLst/>
          </a:prstGeom>
        </p:spPr>
        <p:txBody>
          <a:bodyPr anchorCtr="0" anchor="ctr" bIns="91425" lIns="91425" spcFirstLastPara="1" rIns="91425" wrap="square" tIns="91425">
            <a:noAutofit/>
          </a:bodyPr>
          <a:lstStyle>
            <a:lvl1pPr indent="-419100" lvl="0" marL="457200">
              <a:spcBef>
                <a:spcPts val="0"/>
              </a:spcBef>
              <a:spcAft>
                <a:spcPts val="0"/>
              </a:spcAft>
              <a:buSzPts val="3000"/>
              <a:buChar char="●"/>
              <a:defRPr sz="3000"/>
            </a:lvl1pPr>
            <a:lvl2pPr indent="-419100" lvl="1" marL="914400">
              <a:spcBef>
                <a:spcPts val="0"/>
              </a:spcBef>
              <a:spcAft>
                <a:spcPts val="0"/>
              </a:spcAft>
              <a:buSzPts val="3000"/>
              <a:buChar char="○"/>
              <a:defRPr sz="3000"/>
            </a:lvl2pPr>
            <a:lvl3pPr indent="-419100" lvl="2" marL="1371600">
              <a:spcBef>
                <a:spcPts val="0"/>
              </a:spcBef>
              <a:spcAft>
                <a:spcPts val="0"/>
              </a:spcAft>
              <a:buSzPts val="3000"/>
              <a:buChar char="■"/>
              <a:defRPr sz="3000"/>
            </a:lvl3pPr>
            <a:lvl4pPr indent="-419100" lvl="3" marL="1828800">
              <a:spcBef>
                <a:spcPts val="0"/>
              </a:spcBef>
              <a:spcAft>
                <a:spcPts val="0"/>
              </a:spcAft>
              <a:buSzPts val="3000"/>
              <a:buChar char="●"/>
              <a:defRPr sz="3000"/>
            </a:lvl4pPr>
            <a:lvl5pPr indent="-419100" lvl="4" marL="2286000">
              <a:spcBef>
                <a:spcPts val="0"/>
              </a:spcBef>
              <a:spcAft>
                <a:spcPts val="0"/>
              </a:spcAft>
              <a:buSzPts val="3000"/>
              <a:buChar char="○"/>
              <a:defRPr sz="3000"/>
            </a:lvl5pPr>
            <a:lvl6pPr indent="-419100" lvl="5" marL="2743200">
              <a:spcBef>
                <a:spcPts val="0"/>
              </a:spcBef>
              <a:spcAft>
                <a:spcPts val="0"/>
              </a:spcAft>
              <a:buSzPts val="3000"/>
              <a:buChar char="■"/>
              <a:defRPr sz="3000"/>
            </a:lvl6pPr>
            <a:lvl7pPr indent="-419100" lvl="6" marL="3200400">
              <a:spcBef>
                <a:spcPts val="0"/>
              </a:spcBef>
              <a:spcAft>
                <a:spcPts val="0"/>
              </a:spcAft>
              <a:buSzPts val="3000"/>
              <a:buChar char="●"/>
              <a:defRPr sz="3000"/>
            </a:lvl7pPr>
            <a:lvl8pPr indent="-419100" lvl="7" marL="365760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sp>
        <p:nvSpPr>
          <p:cNvPr id="676" name="Google Shape;676;p78"/>
          <p:cNvSpPr txBox="1"/>
          <p:nvPr>
            <p:ph type="title"/>
          </p:nvPr>
        </p:nvSpPr>
        <p:spPr>
          <a:xfrm>
            <a:off x="1189200" y="355785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7" name="Google Shape;677;p78"/>
          <p:cNvSpPr txBox="1"/>
          <p:nvPr>
            <p:ph idx="2" type="subTitle"/>
          </p:nvPr>
        </p:nvSpPr>
        <p:spPr>
          <a:xfrm>
            <a:off x="1189200" y="388270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MAIN_POINT_1">
    <p:spTree>
      <p:nvGrpSpPr>
        <p:cNvPr id="678" name="Shape 678"/>
        <p:cNvGrpSpPr/>
        <p:nvPr/>
      </p:nvGrpSpPr>
      <p:grpSpPr>
        <a:xfrm>
          <a:off x="0" y="0"/>
          <a:ext cx="0" cy="0"/>
          <a:chOff x="0" y="0"/>
          <a:chExt cx="0" cy="0"/>
        </a:xfrm>
      </p:grpSpPr>
      <p:sp>
        <p:nvSpPr>
          <p:cNvPr id="679" name="Google Shape;67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79"/>
          <p:cNvSpPr txBox="1"/>
          <p:nvPr>
            <p:ph idx="1" type="body"/>
          </p:nvPr>
        </p:nvSpPr>
        <p:spPr>
          <a:xfrm>
            <a:off x="319650" y="3063025"/>
            <a:ext cx="6765600" cy="1600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APTION_ONLY">
    <p:spTree>
      <p:nvGrpSpPr>
        <p:cNvPr id="681" name="Shape 681"/>
        <p:cNvGrpSpPr/>
        <p:nvPr/>
      </p:nvGrpSpPr>
      <p:grpSpPr>
        <a:xfrm>
          <a:off x="0" y="0"/>
          <a:ext cx="0" cy="0"/>
          <a:chOff x="0" y="0"/>
          <a:chExt cx="0" cy="0"/>
        </a:xfrm>
      </p:grpSpPr>
      <p:sp>
        <p:nvSpPr>
          <p:cNvPr id="682" name="Google Shape;682;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80"/>
          <p:cNvSpPr txBox="1"/>
          <p:nvPr>
            <p:ph idx="1" type="body"/>
          </p:nvPr>
        </p:nvSpPr>
        <p:spPr>
          <a:xfrm>
            <a:off x="4572000" y="1251400"/>
            <a:ext cx="4187700" cy="27495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684" name="Google Shape;684;p80"/>
          <p:cNvSpPr/>
          <p:nvPr>
            <p:ph idx="2" type="pic"/>
          </p:nvPr>
        </p:nvSpPr>
        <p:spPr>
          <a:xfrm>
            <a:off x="453800" y="517875"/>
            <a:ext cx="3708000" cy="4107600"/>
          </a:xfrm>
          <a:prstGeom prst="roundRect">
            <a:avLst>
              <a:gd fmla="val 7618" name="adj"/>
            </a:avLst>
          </a:prstGeom>
          <a:noFill/>
          <a:ln>
            <a:noFill/>
          </a:ln>
        </p:spPr>
      </p:sp>
      <p:sp>
        <p:nvSpPr>
          <p:cNvPr id="685" name="Google Shape;685;p80"/>
          <p:cNvSpPr txBox="1"/>
          <p:nvPr>
            <p:ph type="title"/>
          </p:nvPr>
        </p:nvSpPr>
        <p:spPr>
          <a:xfrm>
            <a:off x="4572000" y="384360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6" name="Google Shape;686;p80"/>
          <p:cNvSpPr txBox="1"/>
          <p:nvPr>
            <p:ph idx="3" type="subTitle"/>
          </p:nvPr>
        </p:nvSpPr>
        <p:spPr>
          <a:xfrm>
            <a:off x="4572000" y="416845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type="blank">
  <p:cSld name="BLANK">
    <p:spTree>
      <p:nvGrpSpPr>
        <p:cNvPr id="687" name="Shape 687"/>
        <p:cNvGrpSpPr/>
        <p:nvPr/>
      </p:nvGrpSpPr>
      <p:grpSpPr>
        <a:xfrm>
          <a:off x="0" y="0"/>
          <a:ext cx="0" cy="0"/>
          <a:chOff x="0" y="0"/>
          <a:chExt cx="0" cy="0"/>
        </a:xfrm>
      </p:grpSpPr>
      <p:sp>
        <p:nvSpPr>
          <p:cNvPr id="688" name="Google Shape;688;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9" name="Google Shape;689;p81"/>
          <p:cNvSpPr txBox="1"/>
          <p:nvPr>
            <p:ph idx="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90" name="Google Shape;690;p81"/>
          <p:cNvSpPr txBox="1"/>
          <p:nvPr>
            <p:ph idx="1" type="body"/>
          </p:nvPr>
        </p:nvSpPr>
        <p:spPr>
          <a:xfrm>
            <a:off x="370225" y="1251400"/>
            <a:ext cx="4187700" cy="27495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691" name="Google Shape;691;p81"/>
          <p:cNvSpPr/>
          <p:nvPr>
            <p:ph idx="3" type="pic"/>
          </p:nvPr>
        </p:nvSpPr>
        <p:spPr>
          <a:xfrm>
            <a:off x="5024275" y="517950"/>
            <a:ext cx="3708000" cy="4107600"/>
          </a:xfrm>
          <a:prstGeom prst="roundRect">
            <a:avLst>
              <a:gd fmla="val 7618" name="adj"/>
            </a:avLst>
          </a:prstGeom>
          <a:noFill/>
          <a:ln>
            <a:noFill/>
          </a:ln>
        </p:spPr>
      </p:sp>
      <p:sp>
        <p:nvSpPr>
          <p:cNvPr id="692" name="Google Shape;692;p81"/>
          <p:cNvSpPr txBox="1"/>
          <p:nvPr>
            <p:ph type="title"/>
          </p:nvPr>
        </p:nvSpPr>
        <p:spPr>
          <a:xfrm>
            <a:off x="370225" y="384360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3" name="Google Shape;693;p81"/>
          <p:cNvSpPr txBox="1"/>
          <p:nvPr>
            <p:ph idx="4" type="subTitle"/>
          </p:nvPr>
        </p:nvSpPr>
        <p:spPr>
          <a:xfrm>
            <a:off x="370225" y="416845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images">
  <p:cSld name="CUSTOM_2">
    <p:spTree>
      <p:nvGrpSpPr>
        <p:cNvPr id="694" name="Shape 694"/>
        <p:cNvGrpSpPr/>
        <p:nvPr/>
      </p:nvGrpSpPr>
      <p:grpSpPr>
        <a:xfrm>
          <a:off x="0" y="0"/>
          <a:ext cx="0" cy="0"/>
          <a:chOff x="0" y="0"/>
          <a:chExt cx="0" cy="0"/>
        </a:xfrm>
      </p:grpSpPr>
      <p:sp>
        <p:nvSpPr>
          <p:cNvPr id="695" name="Google Shape;695;p82"/>
          <p:cNvSpPr/>
          <p:nvPr>
            <p:ph idx="2" type="pic"/>
          </p:nvPr>
        </p:nvSpPr>
        <p:spPr>
          <a:xfrm>
            <a:off x="448500" y="1119200"/>
            <a:ext cx="2594700" cy="3580500"/>
          </a:xfrm>
          <a:prstGeom prst="roundRect">
            <a:avLst>
              <a:gd fmla="val 7618" name="adj"/>
            </a:avLst>
          </a:prstGeom>
          <a:noFill/>
          <a:ln>
            <a:noFill/>
          </a:ln>
        </p:spPr>
      </p:sp>
      <p:sp>
        <p:nvSpPr>
          <p:cNvPr id="696" name="Google Shape;696;p82"/>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97" name="Google Shape;697;p82"/>
          <p:cNvSpPr/>
          <p:nvPr>
            <p:ph idx="3" type="pic"/>
          </p:nvPr>
        </p:nvSpPr>
        <p:spPr>
          <a:xfrm>
            <a:off x="3270300" y="1119200"/>
            <a:ext cx="2594700" cy="3580500"/>
          </a:xfrm>
          <a:prstGeom prst="roundRect">
            <a:avLst>
              <a:gd fmla="val 7618" name="adj"/>
            </a:avLst>
          </a:prstGeom>
          <a:noFill/>
          <a:ln>
            <a:noFill/>
          </a:ln>
        </p:spPr>
      </p:sp>
      <p:sp>
        <p:nvSpPr>
          <p:cNvPr id="698" name="Google Shape;698;p82"/>
          <p:cNvSpPr/>
          <p:nvPr>
            <p:ph idx="4" type="pic"/>
          </p:nvPr>
        </p:nvSpPr>
        <p:spPr>
          <a:xfrm>
            <a:off x="6092100" y="1119200"/>
            <a:ext cx="2594700" cy="3580500"/>
          </a:xfrm>
          <a:prstGeom prst="roundRect">
            <a:avLst>
              <a:gd fmla="val 7618" name="adj"/>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p:cSld name="CUSTOM_2_3">
    <p:spTree>
      <p:nvGrpSpPr>
        <p:cNvPr id="699" name="Shape 699"/>
        <p:cNvGrpSpPr/>
        <p:nvPr/>
      </p:nvGrpSpPr>
      <p:grpSpPr>
        <a:xfrm>
          <a:off x="0" y="0"/>
          <a:ext cx="0" cy="0"/>
          <a:chOff x="0" y="0"/>
          <a:chExt cx="0" cy="0"/>
        </a:xfrm>
      </p:grpSpPr>
      <p:sp>
        <p:nvSpPr>
          <p:cNvPr id="700" name="Google Shape;700;p83"/>
          <p:cNvSpPr/>
          <p:nvPr>
            <p:ph idx="2" type="pic"/>
          </p:nvPr>
        </p:nvSpPr>
        <p:spPr>
          <a:xfrm>
            <a:off x="448500" y="1119200"/>
            <a:ext cx="8255400" cy="3580500"/>
          </a:xfrm>
          <a:prstGeom prst="roundRect">
            <a:avLst>
              <a:gd fmla="val 7618" name="adj"/>
            </a:avLst>
          </a:prstGeom>
          <a:noFill/>
          <a:ln>
            <a:noFill/>
          </a:ln>
        </p:spPr>
      </p:sp>
      <p:sp>
        <p:nvSpPr>
          <p:cNvPr id="701" name="Google Shape;701;p83"/>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2_2">
    <p:spTree>
      <p:nvGrpSpPr>
        <p:cNvPr id="702" name="Shape 702"/>
        <p:cNvGrpSpPr/>
        <p:nvPr/>
      </p:nvGrpSpPr>
      <p:grpSpPr>
        <a:xfrm>
          <a:off x="0" y="0"/>
          <a:ext cx="0" cy="0"/>
          <a:chOff x="0" y="0"/>
          <a:chExt cx="0" cy="0"/>
        </a:xfrm>
      </p:grpSpPr>
      <p:sp>
        <p:nvSpPr>
          <p:cNvPr id="703" name="Google Shape;703;p84"/>
          <p:cNvSpPr/>
          <p:nvPr>
            <p:ph idx="2" type="pic"/>
          </p:nvPr>
        </p:nvSpPr>
        <p:spPr>
          <a:xfrm>
            <a:off x="448500" y="1119200"/>
            <a:ext cx="2594700" cy="1900500"/>
          </a:xfrm>
          <a:prstGeom prst="roundRect">
            <a:avLst>
              <a:gd fmla="val 7618" name="adj"/>
            </a:avLst>
          </a:prstGeom>
          <a:noFill/>
          <a:ln>
            <a:noFill/>
          </a:ln>
        </p:spPr>
      </p:sp>
      <p:sp>
        <p:nvSpPr>
          <p:cNvPr id="704" name="Google Shape;704;p84"/>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05" name="Google Shape;705;p84"/>
          <p:cNvSpPr txBox="1"/>
          <p:nvPr>
            <p:ph idx="1" type="body"/>
          </p:nvPr>
        </p:nvSpPr>
        <p:spPr>
          <a:xfrm>
            <a:off x="587850" y="3537900"/>
            <a:ext cx="23160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6" name="Google Shape;706;p84"/>
          <p:cNvSpPr txBox="1"/>
          <p:nvPr>
            <p:ph idx="3" type="subTitle"/>
          </p:nvPr>
        </p:nvSpPr>
        <p:spPr>
          <a:xfrm>
            <a:off x="487200" y="3148300"/>
            <a:ext cx="25173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707" name="Google Shape;707;p84"/>
          <p:cNvSpPr/>
          <p:nvPr>
            <p:ph idx="4" type="pic"/>
          </p:nvPr>
        </p:nvSpPr>
        <p:spPr>
          <a:xfrm>
            <a:off x="6092100" y="1119200"/>
            <a:ext cx="2594700" cy="1900500"/>
          </a:xfrm>
          <a:prstGeom prst="roundRect">
            <a:avLst>
              <a:gd fmla="val 7618" name="adj"/>
            </a:avLst>
          </a:prstGeom>
          <a:noFill/>
          <a:ln>
            <a:noFill/>
          </a:ln>
        </p:spPr>
      </p:sp>
      <p:sp>
        <p:nvSpPr>
          <p:cNvPr id="708" name="Google Shape;708;p84"/>
          <p:cNvSpPr txBox="1"/>
          <p:nvPr>
            <p:ph idx="5" type="body"/>
          </p:nvPr>
        </p:nvSpPr>
        <p:spPr>
          <a:xfrm>
            <a:off x="6231450" y="3537900"/>
            <a:ext cx="23160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9" name="Google Shape;709;p84"/>
          <p:cNvSpPr txBox="1"/>
          <p:nvPr>
            <p:ph idx="6" type="subTitle"/>
          </p:nvPr>
        </p:nvSpPr>
        <p:spPr>
          <a:xfrm>
            <a:off x="6130800" y="3148300"/>
            <a:ext cx="25173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710" name="Google Shape;710;p84"/>
          <p:cNvSpPr/>
          <p:nvPr>
            <p:ph idx="7" type="pic"/>
          </p:nvPr>
        </p:nvSpPr>
        <p:spPr>
          <a:xfrm>
            <a:off x="3270300" y="1119200"/>
            <a:ext cx="2594700" cy="1900500"/>
          </a:xfrm>
          <a:prstGeom prst="roundRect">
            <a:avLst>
              <a:gd fmla="val 7618" name="adj"/>
            </a:avLst>
          </a:prstGeom>
          <a:noFill/>
          <a:ln>
            <a:noFill/>
          </a:ln>
        </p:spPr>
      </p:sp>
      <p:sp>
        <p:nvSpPr>
          <p:cNvPr id="711" name="Google Shape;711;p84"/>
          <p:cNvSpPr txBox="1"/>
          <p:nvPr>
            <p:ph idx="8" type="body"/>
          </p:nvPr>
        </p:nvSpPr>
        <p:spPr>
          <a:xfrm>
            <a:off x="3409650" y="3537900"/>
            <a:ext cx="23160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12" name="Google Shape;712;p84"/>
          <p:cNvSpPr txBox="1"/>
          <p:nvPr>
            <p:ph idx="9" type="subTitle"/>
          </p:nvPr>
        </p:nvSpPr>
        <p:spPr>
          <a:xfrm>
            <a:off x="3309000" y="3148300"/>
            <a:ext cx="25173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extLst>
    <p:ext uri="{DCECCB84-F9BA-43D5-87BE-67443E8EF086}">
      <p15:sldGuideLst>
        <p15:guide id="1" pos="5472">
          <p15:clr>
            <a:srgbClr val="E46962"/>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2_2_1">
    <p:spTree>
      <p:nvGrpSpPr>
        <p:cNvPr id="713" name="Shape 713"/>
        <p:cNvGrpSpPr/>
        <p:nvPr/>
      </p:nvGrpSpPr>
      <p:grpSpPr>
        <a:xfrm>
          <a:off x="0" y="0"/>
          <a:ext cx="0" cy="0"/>
          <a:chOff x="0" y="0"/>
          <a:chExt cx="0" cy="0"/>
        </a:xfrm>
      </p:grpSpPr>
      <p:sp>
        <p:nvSpPr>
          <p:cNvPr id="714" name="Google Shape;714;p85"/>
          <p:cNvSpPr/>
          <p:nvPr>
            <p:ph idx="2" type="pic"/>
          </p:nvPr>
        </p:nvSpPr>
        <p:spPr>
          <a:xfrm>
            <a:off x="448500" y="1119200"/>
            <a:ext cx="3946500" cy="1900500"/>
          </a:xfrm>
          <a:prstGeom prst="roundRect">
            <a:avLst>
              <a:gd fmla="val 7618" name="adj"/>
            </a:avLst>
          </a:prstGeom>
          <a:noFill/>
          <a:ln>
            <a:noFill/>
          </a:ln>
        </p:spPr>
      </p:sp>
      <p:sp>
        <p:nvSpPr>
          <p:cNvPr id="715" name="Google Shape;715;p85"/>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16" name="Google Shape;716;p85"/>
          <p:cNvSpPr/>
          <p:nvPr>
            <p:ph idx="3" type="pic"/>
          </p:nvPr>
        </p:nvSpPr>
        <p:spPr>
          <a:xfrm>
            <a:off x="4740355" y="1119200"/>
            <a:ext cx="3946500" cy="1900500"/>
          </a:xfrm>
          <a:prstGeom prst="roundRect">
            <a:avLst>
              <a:gd fmla="val 7618" name="adj"/>
            </a:avLst>
          </a:prstGeom>
          <a:noFill/>
          <a:ln>
            <a:noFill/>
          </a:ln>
        </p:spPr>
      </p:sp>
      <p:sp>
        <p:nvSpPr>
          <p:cNvPr id="717" name="Google Shape;717;p85"/>
          <p:cNvSpPr txBox="1"/>
          <p:nvPr>
            <p:ph idx="1" type="body"/>
          </p:nvPr>
        </p:nvSpPr>
        <p:spPr>
          <a:xfrm>
            <a:off x="4952302" y="3537900"/>
            <a:ext cx="35226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18" name="Google Shape;718;p85"/>
          <p:cNvSpPr txBox="1"/>
          <p:nvPr>
            <p:ph idx="4" type="subTitle"/>
          </p:nvPr>
        </p:nvSpPr>
        <p:spPr>
          <a:xfrm>
            <a:off x="4799217" y="3148300"/>
            <a:ext cx="38286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
        <p:nvSpPr>
          <p:cNvPr id="719" name="Google Shape;719;p85"/>
          <p:cNvSpPr txBox="1"/>
          <p:nvPr>
            <p:ph idx="5" type="body"/>
          </p:nvPr>
        </p:nvSpPr>
        <p:spPr>
          <a:xfrm>
            <a:off x="587850" y="3537900"/>
            <a:ext cx="3522600" cy="118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0" name="Google Shape;720;p85"/>
          <p:cNvSpPr txBox="1"/>
          <p:nvPr>
            <p:ph idx="6" type="subTitle"/>
          </p:nvPr>
        </p:nvSpPr>
        <p:spPr>
          <a:xfrm>
            <a:off x="487200" y="3148300"/>
            <a:ext cx="35226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extLst>
    <p:ext uri="{DCECCB84-F9BA-43D5-87BE-67443E8EF086}">
      <p15:sldGuideLst>
        <p15:guide id="1" pos="5472">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_1">
    <p:spTree>
      <p:nvGrpSpPr>
        <p:cNvPr id="721" name="Shape 721"/>
        <p:cNvGrpSpPr/>
        <p:nvPr/>
      </p:nvGrpSpPr>
      <p:grpSpPr>
        <a:xfrm>
          <a:off x="0" y="0"/>
          <a:ext cx="0" cy="0"/>
          <a:chOff x="0" y="0"/>
          <a:chExt cx="0" cy="0"/>
        </a:xfrm>
      </p:grpSpPr>
      <p:sp>
        <p:nvSpPr>
          <p:cNvPr id="722" name="Google Shape;722;p86"/>
          <p:cNvSpPr/>
          <p:nvPr>
            <p:ph idx="2" type="pic"/>
          </p:nvPr>
        </p:nvSpPr>
        <p:spPr>
          <a:xfrm>
            <a:off x="452850" y="1119200"/>
            <a:ext cx="2594700" cy="1082700"/>
          </a:xfrm>
          <a:prstGeom prst="roundRect">
            <a:avLst>
              <a:gd fmla="val 7618" name="adj"/>
            </a:avLst>
          </a:prstGeom>
          <a:noFill/>
          <a:ln>
            <a:noFill/>
          </a:ln>
        </p:spPr>
      </p:sp>
      <p:sp>
        <p:nvSpPr>
          <p:cNvPr id="723" name="Google Shape;723;p86"/>
          <p:cNvSpPr/>
          <p:nvPr>
            <p:ph idx="3" type="pic"/>
          </p:nvPr>
        </p:nvSpPr>
        <p:spPr>
          <a:xfrm>
            <a:off x="3274650" y="1119200"/>
            <a:ext cx="2594700" cy="1082700"/>
          </a:xfrm>
          <a:prstGeom prst="roundRect">
            <a:avLst>
              <a:gd fmla="val 7618" name="adj"/>
            </a:avLst>
          </a:prstGeom>
          <a:noFill/>
          <a:ln>
            <a:noFill/>
          </a:ln>
        </p:spPr>
      </p:sp>
      <p:sp>
        <p:nvSpPr>
          <p:cNvPr id="724" name="Google Shape;724;p86"/>
          <p:cNvSpPr/>
          <p:nvPr>
            <p:ph idx="4" type="pic"/>
          </p:nvPr>
        </p:nvSpPr>
        <p:spPr>
          <a:xfrm>
            <a:off x="6096450" y="1119200"/>
            <a:ext cx="2594700" cy="1082700"/>
          </a:xfrm>
          <a:prstGeom prst="roundRect">
            <a:avLst>
              <a:gd fmla="val 7618" name="adj"/>
            </a:avLst>
          </a:prstGeom>
          <a:noFill/>
          <a:ln>
            <a:noFill/>
          </a:ln>
        </p:spPr>
      </p:sp>
      <p:sp>
        <p:nvSpPr>
          <p:cNvPr id="725" name="Google Shape;725;p86"/>
          <p:cNvSpPr/>
          <p:nvPr>
            <p:ph idx="5" type="pic"/>
          </p:nvPr>
        </p:nvSpPr>
        <p:spPr>
          <a:xfrm>
            <a:off x="452850" y="2413849"/>
            <a:ext cx="2594700" cy="1082700"/>
          </a:xfrm>
          <a:prstGeom prst="roundRect">
            <a:avLst>
              <a:gd fmla="val 7618" name="adj"/>
            </a:avLst>
          </a:prstGeom>
          <a:noFill/>
          <a:ln>
            <a:noFill/>
          </a:ln>
        </p:spPr>
      </p:sp>
      <p:sp>
        <p:nvSpPr>
          <p:cNvPr id="726" name="Google Shape;726;p86"/>
          <p:cNvSpPr/>
          <p:nvPr>
            <p:ph idx="6" type="pic"/>
          </p:nvPr>
        </p:nvSpPr>
        <p:spPr>
          <a:xfrm>
            <a:off x="3274650" y="2413849"/>
            <a:ext cx="2594700" cy="1082700"/>
          </a:xfrm>
          <a:prstGeom prst="roundRect">
            <a:avLst>
              <a:gd fmla="val 7618" name="adj"/>
            </a:avLst>
          </a:prstGeom>
          <a:noFill/>
          <a:ln>
            <a:noFill/>
          </a:ln>
        </p:spPr>
      </p:sp>
      <p:sp>
        <p:nvSpPr>
          <p:cNvPr id="727" name="Google Shape;727;p86"/>
          <p:cNvSpPr/>
          <p:nvPr>
            <p:ph idx="7" type="pic"/>
          </p:nvPr>
        </p:nvSpPr>
        <p:spPr>
          <a:xfrm>
            <a:off x="6096450" y="2413849"/>
            <a:ext cx="2594700" cy="1082700"/>
          </a:xfrm>
          <a:prstGeom prst="roundRect">
            <a:avLst>
              <a:gd fmla="val 7618" name="adj"/>
            </a:avLst>
          </a:prstGeom>
          <a:noFill/>
          <a:ln>
            <a:noFill/>
          </a:ln>
        </p:spPr>
      </p:sp>
      <p:sp>
        <p:nvSpPr>
          <p:cNvPr id="728" name="Google Shape;728;p86"/>
          <p:cNvSpPr/>
          <p:nvPr>
            <p:ph idx="8" type="pic"/>
          </p:nvPr>
        </p:nvSpPr>
        <p:spPr>
          <a:xfrm>
            <a:off x="452850" y="3668962"/>
            <a:ext cx="2594700" cy="1082700"/>
          </a:xfrm>
          <a:prstGeom prst="roundRect">
            <a:avLst>
              <a:gd fmla="val 7618" name="adj"/>
            </a:avLst>
          </a:prstGeom>
          <a:noFill/>
          <a:ln>
            <a:noFill/>
          </a:ln>
        </p:spPr>
      </p:sp>
      <p:sp>
        <p:nvSpPr>
          <p:cNvPr id="729" name="Google Shape;729;p86"/>
          <p:cNvSpPr/>
          <p:nvPr>
            <p:ph idx="9" type="pic"/>
          </p:nvPr>
        </p:nvSpPr>
        <p:spPr>
          <a:xfrm>
            <a:off x="3274650" y="3668962"/>
            <a:ext cx="2594700" cy="1082700"/>
          </a:xfrm>
          <a:prstGeom prst="roundRect">
            <a:avLst>
              <a:gd fmla="val 7618" name="adj"/>
            </a:avLst>
          </a:prstGeom>
          <a:noFill/>
          <a:ln>
            <a:noFill/>
          </a:ln>
        </p:spPr>
      </p:sp>
      <p:sp>
        <p:nvSpPr>
          <p:cNvPr id="730" name="Google Shape;730;p86"/>
          <p:cNvSpPr/>
          <p:nvPr>
            <p:ph idx="13" type="pic"/>
          </p:nvPr>
        </p:nvSpPr>
        <p:spPr>
          <a:xfrm>
            <a:off x="6096450" y="3668962"/>
            <a:ext cx="2594700" cy="1082700"/>
          </a:xfrm>
          <a:prstGeom prst="roundRect">
            <a:avLst>
              <a:gd fmla="val 7618" name="adj"/>
            </a:avLst>
          </a:prstGeom>
          <a:noFill/>
          <a:ln>
            <a:noFill/>
          </a:ln>
        </p:spPr>
      </p:sp>
      <p:sp>
        <p:nvSpPr>
          <p:cNvPr id="731" name="Google Shape;731;p86"/>
          <p:cNvSpPr txBox="1"/>
          <p:nvPr>
            <p:ph type="title"/>
          </p:nvPr>
        </p:nvSpPr>
        <p:spPr>
          <a:xfrm>
            <a:off x="311700" y="173700"/>
            <a:ext cx="8392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extLst>
    <p:ext uri="{DCECCB84-F9BA-43D5-87BE-67443E8EF086}">
      <p15:sldGuideLst>
        <p15:guide id="1" pos="283">
          <p15:clr>
            <a:srgbClr val="E46962"/>
          </p15:clr>
        </p15:guide>
        <p15:guide id="2" pos="5472">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grid">
  <p:cSld name="CUSTOM_4">
    <p:spTree>
      <p:nvGrpSpPr>
        <p:cNvPr id="732" name="Shape 732"/>
        <p:cNvGrpSpPr/>
        <p:nvPr/>
      </p:nvGrpSpPr>
      <p:grpSpPr>
        <a:xfrm>
          <a:off x="0" y="0"/>
          <a:ext cx="0" cy="0"/>
          <a:chOff x="0" y="0"/>
          <a:chExt cx="0" cy="0"/>
        </a:xfrm>
      </p:grpSpPr>
      <p:sp>
        <p:nvSpPr>
          <p:cNvPr id="733" name="Google Shape;733;p87"/>
          <p:cNvSpPr/>
          <p:nvPr>
            <p:ph idx="2" type="pic"/>
          </p:nvPr>
        </p:nvSpPr>
        <p:spPr>
          <a:xfrm>
            <a:off x="5548625" y="2673475"/>
            <a:ext cx="3355200" cy="2220300"/>
          </a:xfrm>
          <a:prstGeom prst="roundRect">
            <a:avLst>
              <a:gd fmla="val 7618" name="adj"/>
            </a:avLst>
          </a:prstGeom>
          <a:noFill/>
          <a:ln>
            <a:noFill/>
          </a:ln>
        </p:spPr>
      </p:sp>
      <p:sp>
        <p:nvSpPr>
          <p:cNvPr id="734" name="Google Shape;734;p87"/>
          <p:cNvSpPr/>
          <p:nvPr>
            <p:ph idx="3" type="pic"/>
          </p:nvPr>
        </p:nvSpPr>
        <p:spPr>
          <a:xfrm>
            <a:off x="5548625" y="247600"/>
            <a:ext cx="3355200" cy="2220300"/>
          </a:xfrm>
          <a:prstGeom prst="roundRect">
            <a:avLst>
              <a:gd fmla="val 7618" name="adj"/>
            </a:avLst>
          </a:prstGeom>
          <a:noFill/>
          <a:ln>
            <a:noFill/>
          </a:ln>
        </p:spPr>
      </p:sp>
      <p:sp>
        <p:nvSpPr>
          <p:cNvPr id="735" name="Google Shape;735;p87"/>
          <p:cNvSpPr/>
          <p:nvPr>
            <p:ph idx="4" type="pic"/>
          </p:nvPr>
        </p:nvSpPr>
        <p:spPr>
          <a:xfrm>
            <a:off x="260425" y="247600"/>
            <a:ext cx="5088900" cy="4646100"/>
          </a:xfrm>
          <a:prstGeom prst="roundRect">
            <a:avLst>
              <a:gd fmla="val 7618" name="adj"/>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4_1">
    <p:spTree>
      <p:nvGrpSpPr>
        <p:cNvPr id="736" name="Shape 736"/>
        <p:cNvGrpSpPr/>
        <p:nvPr/>
      </p:nvGrpSpPr>
      <p:grpSpPr>
        <a:xfrm>
          <a:off x="0" y="0"/>
          <a:ext cx="0" cy="0"/>
          <a:chOff x="0" y="0"/>
          <a:chExt cx="0" cy="0"/>
        </a:xfrm>
      </p:grpSpPr>
      <p:sp>
        <p:nvSpPr>
          <p:cNvPr id="737" name="Google Shape;737;p88"/>
          <p:cNvSpPr/>
          <p:nvPr>
            <p:ph idx="2" type="pic"/>
          </p:nvPr>
        </p:nvSpPr>
        <p:spPr>
          <a:xfrm>
            <a:off x="260425" y="247600"/>
            <a:ext cx="8643300" cy="4646100"/>
          </a:xfrm>
          <a:prstGeom prst="roundRect">
            <a:avLst>
              <a:gd fmla="val 7618" name="adj"/>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two images">
  <p:cSld name="CUSTOM_3">
    <p:spTree>
      <p:nvGrpSpPr>
        <p:cNvPr id="738" name="Shape 738"/>
        <p:cNvGrpSpPr/>
        <p:nvPr/>
      </p:nvGrpSpPr>
      <p:grpSpPr>
        <a:xfrm>
          <a:off x="0" y="0"/>
          <a:ext cx="0" cy="0"/>
          <a:chOff x="0" y="0"/>
          <a:chExt cx="0" cy="0"/>
        </a:xfrm>
      </p:grpSpPr>
      <p:sp>
        <p:nvSpPr>
          <p:cNvPr id="739" name="Google Shape;739;p89"/>
          <p:cNvSpPr/>
          <p:nvPr>
            <p:ph idx="2" type="pic"/>
          </p:nvPr>
        </p:nvSpPr>
        <p:spPr>
          <a:xfrm>
            <a:off x="6428025" y="1119200"/>
            <a:ext cx="2410800" cy="3776700"/>
          </a:xfrm>
          <a:prstGeom prst="roundRect">
            <a:avLst>
              <a:gd fmla="val 7618" name="adj"/>
            </a:avLst>
          </a:prstGeom>
          <a:noFill/>
          <a:ln>
            <a:noFill/>
          </a:ln>
        </p:spPr>
      </p:sp>
      <p:sp>
        <p:nvSpPr>
          <p:cNvPr id="740" name="Google Shape;740;p89"/>
          <p:cNvSpPr/>
          <p:nvPr>
            <p:ph idx="3" type="pic"/>
          </p:nvPr>
        </p:nvSpPr>
        <p:spPr>
          <a:xfrm>
            <a:off x="324925" y="1119200"/>
            <a:ext cx="5805900" cy="2115600"/>
          </a:xfrm>
          <a:prstGeom prst="roundRect">
            <a:avLst>
              <a:gd fmla="val 7618" name="adj"/>
            </a:avLst>
          </a:prstGeom>
          <a:noFill/>
          <a:ln>
            <a:noFill/>
          </a:ln>
        </p:spPr>
      </p:sp>
      <p:sp>
        <p:nvSpPr>
          <p:cNvPr id="741" name="Google Shape;741;p89"/>
          <p:cNvSpPr txBox="1"/>
          <p:nvPr>
            <p:ph type="title"/>
          </p:nvPr>
        </p:nvSpPr>
        <p:spPr>
          <a:xfrm>
            <a:off x="311700" y="173700"/>
            <a:ext cx="8527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42" name="Google Shape;742;p89"/>
          <p:cNvSpPr txBox="1"/>
          <p:nvPr>
            <p:ph idx="1" type="body"/>
          </p:nvPr>
        </p:nvSpPr>
        <p:spPr>
          <a:xfrm>
            <a:off x="770775" y="3493500"/>
            <a:ext cx="5309100" cy="903900"/>
          </a:xfrm>
          <a:prstGeom prst="rect">
            <a:avLst/>
          </a:prstGeom>
        </p:spPr>
        <p:txBody>
          <a:bodyPr anchorCtr="0" anchor="t" bIns="91425" lIns="91425" spcFirstLastPara="1" rIns="91425" wrap="square" tIns="914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743" name="Google Shape;743;p89"/>
          <p:cNvSpPr txBox="1"/>
          <p:nvPr>
            <p:ph idx="4" type="title"/>
          </p:nvPr>
        </p:nvSpPr>
        <p:spPr>
          <a:xfrm>
            <a:off x="770775" y="4397400"/>
            <a:ext cx="3615000" cy="393600"/>
          </a:xfrm>
          <a:prstGeom prst="rect">
            <a:avLst/>
          </a:prstGeom>
        </p:spPr>
        <p:txBody>
          <a:bodyPr anchorCtr="0" anchor="t" bIns="91425" lIns="91425" spcFirstLastPara="1" rIns="91425" wrap="square" tIns="91425">
            <a:noAutofit/>
          </a:bodyPr>
          <a:lstStyle>
            <a:lvl1pPr lvl="0">
              <a:spcBef>
                <a:spcPts val="0"/>
              </a:spcBef>
              <a:spcAft>
                <a:spcPts val="0"/>
              </a:spcAft>
              <a:buSzPts val="1900"/>
              <a:buNone/>
              <a:defRPr sz="1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4" name="Google Shape;744;p89"/>
          <p:cNvSpPr txBox="1"/>
          <p:nvPr>
            <p:ph idx="5" type="subTitle"/>
          </p:nvPr>
        </p:nvSpPr>
        <p:spPr>
          <a:xfrm>
            <a:off x="770775" y="4722250"/>
            <a:ext cx="3615000" cy="261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Urbanist Black"/>
              <a:buNone/>
              <a:defRPr sz="1200">
                <a:latin typeface="Urbanist Black"/>
                <a:ea typeface="Urbanist Black"/>
                <a:cs typeface="Urbanist Black"/>
                <a:sym typeface="Urbanist Black"/>
              </a:defRPr>
            </a:lvl1pPr>
            <a:lvl2pPr lvl="1">
              <a:spcBef>
                <a:spcPts val="0"/>
              </a:spcBef>
              <a:spcAft>
                <a:spcPts val="0"/>
              </a:spcAft>
              <a:buSzPts val="1200"/>
              <a:buFont typeface="Urbanist Black"/>
              <a:buNone/>
              <a:defRPr sz="1200">
                <a:latin typeface="Urbanist Black"/>
                <a:ea typeface="Urbanist Black"/>
                <a:cs typeface="Urbanist Black"/>
                <a:sym typeface="Urbanist Black"/>
              </a:defRPr>
            </a:lvl2pPr>
            <a:lvl3pPr lvl="2">
              <a:spcBef>
                <a:spcPts val="0"/>
              </a:spcBef>
              <a:spcAft>
                <a:spcPts val="0"/>
              </a:spcAft>
              <a:buSzPts val="1200"/>
              <a:buFont typeface="Urbanist Black"/>
              <a:buNone/>
              <a:defRPr sz="1200">
                <a:latin typeface="Urbanist Black"/>
                <a:ea typeface="Urbanist Black"/>
                <a:cs typeface="Urbanist Black"/>
                <a:sym typeface="Urbanist Black"/>
              </a:defRPr>
            </a:lvl3pPr>
            <a:lvl4pPr lvl="3">
              <a:spcBef>
                <a:spcPts val="0"/>
              </a:spcBef>
              <a:spcAft>
                <a:spcPts val="0"/>
              </a:spcAft>
              <a:buSzPts val="1200"/>
              <a:buFont typeface="Urbanist Black"/>
              <a:buNone/>
              <a:defRPr sz="1200">
                <a:latin typeface="Urbanist Black"/>
                <a:ea typeface="Urbanist Black"/>
                <a:cs typeface="Urbanist Black"/>
                <a:sym typeface="Urbanist Black"/>
              </a:defRPr>
            </a:lvl4pPr>
            <a:lvl5pPr lvl="4">
              <a:spcBef>
                <a:spcPts val="0"/>
              </a:spcBef>
              <a:spcAft>
                <a:spcPts val="0"/>
              </a:spcAft>
              <a:buSzPts val="1200"/>
              <a:buFont typeface="Urbanist Black"/>
              <a:buNone/>
              <a:defRPr sz="1200">
                <a:latin typeface="Urbanist Black"/>
                <a:ea typeface="Urbanist Black"/>
                <a:cs typeface="Urbanist Black"/>
                <a:sym typeface="Urbanist Black"/>
              </a:defRPr>
            </a:lvl5pPr>
            <a:lvl6pPr lvl="5">
              <a:spcBef>
                <a:spcPts val="0"/>
              </a:spcBef>
              <a:spcAft>
                <a:spcPts val="0"/>
              </a:spcAft>
              <a:buSzPts val="1200"/>
              <a:buFont typeface="Urbanist Black"/>
              <a:buNone/>
              <a:defRPr sz="1200">
                <a:latin typeface="Urbanist Black"/>
                <a:ea typeface="Urbanist Black"/>
                <a:cs typeface="Urbanist Black"/>
                <a:sym typeface="Urbanist Black"/>
              </a:defRPr>
            </a:lvl6pPr>
            <a:lvl7pPr lvl="6">
              <a:spcBef>
                <a:spcPts val="0"/>
              </a:spcBef>
              <a:spcAft>
                <a:spcPts val="0"/>
              </a:spcAft>
              <a:buSzPts val="1200"/>
              <a:buFont typeface="Urbanist Black"/>
              <a:buNone/>
              <a:defRPr sz="1200">
                <a:latin typeface="Urbanist Black"/>
                <a:ea typeface="Urbanist Black"/>
                <a:cs typeface="Urbanist Black"/>
                <a:sym typeface="Urbanist Black"/>
              </a:defRPr>
            </a:lvl7pPr>
            <a:lvl8pPr lvl="7">
              <a:spcBef>
                <a:spcPts val="0"/>
              </a:spcBef>
              <a:spcAft>
                <a:spcPts val="0"/>
              </a:spcAft>
              <a:buSzPts val="1200"/>
              <a:buFont typeface="Urbanist Black"/>
              <a:buNone/>
              <a:defRPr sz="1200">
                <a:latin typeface="Urbanist Black"/>
                <a:ea typeface="Urbanist Black"/>
                <a:cs typeface="Urbanist Black"/>
                <a:sym typeface="Urbanist Black"/>
              </a:defRPr>
            </a:lvl8pPr>
            <a:lvl9pPr lvl="8">
              <a:spcBef>
                <a:spcPts val="0"/>
              </a:spcBef>
              <a:spcAft>
                <a:spcPts val="0"/>
              </a:spcAft>
              <a:buSzPts val="1200"/>
              <a:buFont typeface="Urbanist Black"/>
              <a:buNone/>
              <a:defRPr sz="1200">
                <a:latin typeface="Urbanist Black"/>
                <a:ea typeface="Urbanist Black"/>
                <a:cs typeface="Urbanist Black"/>
                <a:sym typeface="Urbanist Black"/>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1">
    <p:spTree>
      <p:nvGrpSpPr>
        <p:cNvPr id="745" name="Shape 745"/>
        <p:cNvGrpSpPr/>
        <p:nvPr/>
      </p:nvGrpSpPr>
      <p:grpSpPr>
        <a:xfrm>
          <a:off x="0" y="0"/>
          <a:ext cx="0" cy="0"/>
          <a:chOff x="0" y="0"/>
          <a:chExt cx="0" cy="0"/>
        </a:xfrm>
      </p:grpSpPr>
      <p:sp>
        <p:nvSpPr>
          <p:cNvPr id="746" name="Google Shape;746;p90"/>
          <p:cNvSpPr txBox="1"/>
          <p:nvPr>
            <p:ph idx="1" type="body"/>
          </p:nvPr>
        </p:nvSpPr>
        <p:spPr>
          <a:xfrm>
            <a:off x="311700" y="1447800"/>
            <a:ext cx="4158600" cy="335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47" name="Google Shape;747;p90"/>
          <p:cNvSpPr txBox="1"/>
          <p:nvPr>
            <p:ph type="title"/>
          </p:nvPr>
        </p:nvSpPr>
        <p:spPr>
          <a:xfrm>
            <a:off x="311700" y="173700"/>
            <a:ext cx="8527200" cy="1054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748" name="Google Shape;748;p90"/>
          <p:cNvSpPr txBox="1"/>
          <p:nvPr>
            <p:ph idx="2" type="body"/>
          </p:nvPr>
        </p:nvSpPr>
        <p:spPr>
          <a:xfrm>
            <a:off x="4680300" y="1447800"/>
            <a:ext cx="4158600" cy="335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extLst>
    <p:ext uri="{DCECCB84-F9BA-43D5-87BE-67443E8EF086}">
      <p15:sldGuideLst>
        <p15:guide id="1" orient="horz" pos="2115">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749" name="Shape 749"/>
        <p:cNvGrpSpPr/>
        <p:nvPr/>
      </p:nvGrpSpPr>
      <p:grpSpPr>
        <a:xfrm>
          <a:off x="0" y="0"/>
          <a:ext cx="0" cy="0"/>
          <a:chOff x="0" y="0"/>
          <a:chExt cx="0" cy="0"/>
        </a:xfrm>
      </p:grpSpPr>
      <p:sp>
        <p:nvSpPr>
          <p:cNvPr id="750" name="Google Shape;750;p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1" name="Google Shape;751;p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2" name="Google Shape;75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3" name="Google Shape;53;p1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4" name="Google Shape;54;p1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3" type="pic"/>
          </p:nvPr>
        </p:nvSpPr>
        <p:spPr>
          <a:xfrm>
            <a:off x="8596800" y="223475"/>
            <a:ext cx="318600" cy="318600"/>
          </a:xfrm>
          <a:prstGeom prst="ellipse">
            <a:avLst/>
          </a:prstGeom>
          <a:noFill/>
          <a:ln>
            <a:noFill/>
          </a:ln>
        </p:spPr>
      </p:sp>
      <p:sp>
        <p:nvSpPr>
          <p:cNvPr id="56" name="Google Shape;56;p1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5" type="pic"/>
          </p:nvPr>
        </p:nvSpPr>
        <p:spPr>
          <a:xfrm rot="10800000">
            <a:off x="228600" y="2561290"/>
            <a:ext cx="2262600" cy="2348400"/>
          </a:xfrm>
          <a:prstGeom prst="round1Rect">
            <a:avLst>
              <a:gd fmla="val 4873" name="adj"/>
            </a:avLst>
          </a:prstGeom>
          <a:noFill/>
          <a:ln>
            <a:noFill/>
          </a:ln>
        </p:spPr>
      </p:sp>
      <p:sp>
        <p:nvSpPr>
          <p:cNvPr id="58" name="Google Shape;58;p10"/>
          <p:cNvSpPr/>
          <p:nvPr>
            <p:ph idx="6" type="pic"/>
          </p:nvPr>
        </p:nvSpPr>
        <p:spPr>
          <a:xfrm>
            <a:off x="2486554" y="223525"/>
            <a:ext cx="2262600" cy="2348400"/>
          </a:xfrm>
          <a:prstGeom prst="round1Rect">
            <a:avLst>
              <a:gd fmla="val 4873" name="adj"/>
            </a:avLst>
          </a:prstGeom>
          <a:noFill/>
          <a:ln>
            <a:noFill/>
          </a:ln>
        </p:spPr>
      </p:sp>
      <p:sp>
        <p:nvSpPr>
          <p:cNvPr id="59" name="Google Shape;59;p10"/>
          <p:cNvSpPr/>
          <p:nvPr>
            <p:ph idx="7" type="pic"/>
          </p:nvPr>
        </p:nvSpPr>
        <p:spPr>
          <a:xfrm flipH="1" rot="10800000">
            <a:off x="2486554" y="2561290"/>
            <a:ext cx="2262600" cy="2348400"/>
          </a:xfrm>
          <a:prstGeom prst="round1Rect">
            <a:avLst>
              <a:gd fmla="val 4873" name="adj"/>
            </a:avLst>
          </a:prstGeom>
          <a:noFill/>
          <a:ln>
            <a:noFill/>
          </a:ln>
        </p:spPr>
      </p:sp>
      <p:sp>
        <p:nvSpPr>
          <p:cNvPr id="60" name="Google Shape;60;p1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753" name="Shape 753"/>
        <p:cNvGrpSpPr/>
        <p:nvPr/>
      </p:nvGrpSpPr>
      <p:grpSpPr>
        <a:xfrm>
          <a:off x="0" y="0"/>
          <a:ext cx="0" cy="0"/>
          <a:chOff x="0" y="0"/>
          <a:chExt cx="0" cy="0"/>
        </a:xfrm>
      </p:grpSpPr>
      <p:sp>
        <p:nvSpPr>
          <p:cNvPr id="754" name="Google Shape;754;p92"/>
          <p:cNvSpPr/>
          <p:nvPr/>
        </p:nvSpPr>
        <p:spPr>
          <a:xfrm>
            <a:off x="4572000" y="-1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56" name="Google Shape;756;p9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57" name="Google Shape;757;p9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8" name="Google Shape;758;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1" Type="http://schemas.openxmlformats.org/officeDocument/2006/relationships/slideLayout" Target="../slideLayouts/slideLayout84.xml"/><Relationship Id="rId30" Type="http://schemas.openxmlformats.org/officeDocument/2006/relationships/slideLayout" Target="../slideLayouts/slideLayout83.xml"/><Relationship Id="rId33" Type="http://schemas.openxmlformats.org/officeDocument/2006/relationships/slideLayout" Target="../slideLayouts/slideLayout86.xml"/><Relationship Id="rId32" Type="http://schemas.openxmlformats.org/officeDocument/2006/relationships/slideLayout" Target="../slideLayouts/slideLayout85.xml"/><Relationship Id="rId35" Type="http://schemas.openxmlformats.org/officeDocument/2006/relationships/slideLayout" Target="../slideLayouts/slideLayout88.xml"/><Relationship Id="rId34" Type="http://schemas.openxmlformats.org/officeDocument/2006/relationships/slideLayout" Target="../slideLayouts/slideLayout87.xml"/><Relationship Id="rId37" Type="http://schemas.openxmlformats.org/officeDocument/2006/relationships/slideLayout" Target="../slideLayouts/slideLayout90.xml"/><Relationship Id="rId36" Type="http://schemas.openxmlformats.org/officeDocument/2006/relationships/slideLayout" Target="../slideLayouts/slideLayout89.xml"/><Relationship Id="rId38" Type="http://schemas.openxmlformats.org/officeDocument/2006/relationships/theme" Target="../theme/theme1.xml"/><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7" name="Shape 357"/>
        <p:cNvGrpSpPr/>
        <p:nvPr/>
      </p:nvGrpSpPr>
      <p:grpSpPr>
        <a:xfrm>
          <a:off x="0" y="0"/>
          <a:ext cx="0" cy="0"/>
          <a:chOff x="0" y="0"/>
          <a:chExt cx="0" cy="0"/>
        </a:xfrm>
      </p:grpSpPr>
      <p:sp>
        <p:nvSpPr>
          <p:cNvPr id="358" name="Google Shape;358;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1pPr>
            <a:lvl2pPr lvl="1">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2pPr>
            <a:lvl3pPr lvl="2">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3pPr>
            <a:lvl4pPr lvl="3">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4pPr>
            <a:lvl5pPr lvl="4">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5pPr>
            <a:lvl6pPr lvl="5">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6pPr>
            <a:lvl7pPr lvl="6">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7pPr>
            <a:lvl8pPr lvl="7">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8pPr>
            <a:lvl9pPr lvl="8">
              <a:spcBef>
                <a:spcPts val="0"/>
              </a:spcBef>
              <a:spcAft>
                <a:spcPts val="0"/>
              </a:spcAft>
              <a:buClr>
                <a:schemeClr val="dk1"/>
              </a:buClr>
              <a:buSzPts val="2800"/>
              <a:buFont typeface="Urbanist Black"/>
              <a:buNone/>
              <a:defRPr sz="2800">
                <a:solidFill>
                  <a:schemeClr val="dk1"/>
                </a:solidFill>
                <a:latin typeface="Urbanist Black"/>
                <a:ea typeface="Urbanist Black"/>
                <a:cs typeface="Urbanist Black"/>
                <a:sym typeface="Urbanist Black"/>
              </a:defRPr>
            </a:lvl9pPr>
          </a:lstStyle>
          <a:p/>
        </p:txBody>
      </p:sp>
      <p:sp>
        <p:nvSpPr>
          <p:cNvPr id="359" name="Google Shape;359;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Urbanist"/>
              <a:buChar char="●"/>
              <a:defRPr sz="1800">
                <a:solidFill>
                  <a:schemeClr val="dk1"/>
                </a:solidFill>
                <a:latin typeface="Urbanist"/>
                <a:ea typeface="Urbanist"/>
                <a:cs typeface="Urbanist"/>
                <a:sym typeface="Urbanist"/>
              </a:defRPr>
            </a:lvl1pPr>
            <a:lvl2pPr indent="-317500" lvl="1" marL="9144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2pPr>
            <a:lvl3pPr indent="-317500" lvl="2" marL="13716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3pPr>
            <a:lvl4pPr indent="-317500" lvl="3" marL="18288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4pPr>
            <a:lvl5pPr indent="-317500" lvl="4" marL="22860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5pPr>
            <a:lvl6pPr indent="-317500" lvl="5" marL="27432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6pPr>
            <a:lvl7pPr indent="-317500" lvl="6" marL="32004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7pPr>
            <a:lvl8pPr indent="-317500" lvl="7" marL="36576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8pPr>
            <a:lvl9pPr indent="-317500" lvl="8" marL="4114800">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9pPr>
          </a:lstStyle>
          <a:p/>
        </p:txBody>
      </p:sp>
      <p:sp>
        <p:nvSpPr>
          <p:cNvPr id="360" name="Google Shape;36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4.jpg"/><Relationship Id="rId5" Type="http://schemas.openxmlformats.org/officeDocument/2006/relationships/image" Target="../media/image12.jpg"/><Relationship Id="rId6"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13.jpg"/><Relationship Id="rId6" Type="http://schemas.openxmlformats.org/officeDocument/2006/relationships/image" Target="../media/image15.jpg"/><Relationship Id="rId7"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3"/>
          <p:cNvSpPr txBox="1"/>
          <p:nvPr>
            <p:ph type="ctrTitle"/>
          </p:nvPr>
        </p:nvSpPr>
        <p:spPr>
          <a:xfrm>
            <a:off x="156201" y="387925"/>
            <a:ext cx="4795200" cy="289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How Computers Learn Like Master Chefs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4000"/>
              <a:t>The Magic of Backpropagation!</a:t>
            </a:r>
            <a:endParaRPr sz="4000"/>
          </a:p>
        </p:txBody>
      </p:sp>
      <p:sp>
        <p:nvSpPr>
          <p:cNvPr id="764" name="Google Shape;764;p93"/>
          <p:cNvSpPr txBox="1"/>
          <p:nvPr>
            <p:ph idx="1" type="subTitle"/>
          </p:nvPr>
        </p:nvSpPr>
        <p:spPr>
          <a:xfrm>
            <a:off x="233944" y="4240727"/>
            <a:ext cx="4363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2DEEP2LEARN</a:t>
            </a:r>
            <a:endParaRPr/>
          </a:p>
        </p:txBody>
      </p:sp>
      <p:pic>
        <p:nvPicPr>
          <p:cNvPr descr="Stone background." id="765" name="Google Shape;765;p93"/>
          <p:cNvPicPr preferRelativeResize="0"/>
          <p:nvPr>
            <p:ph idx="3" type="pic"/>
          </p:nvPr>
        </p:nvPicPr>
        <p:blipFill rotWithShape="1">
          <a:blip r:embed="rId3">
            <a:alphaModFix/>
          </a:blip>
          <a:srcRect b="0" l="16675" r="16675" t="0"/>
          <a:stretch/>
        </p:blipFill>
        <p:spPr>
          <a:xfrm>
            <a:off x="7865800" y="2667450"/>
            <a:ext cx="1154100" cy="1154100"/>
          </a:xfrm>
          <a:prstGeom prst="ellipse">
            <a:avLst/>
          </a:prstGeom>
        </p:spPr>
      </p:pic>
      <p:sp>
        <p:nvSpPr>
          <p:cNvPr id="766" name="Google Shape;766;p93"/>
          <p:cNvSpPr/>
          <p:nvPr/>
        </p:nvSpPr>
        <p:spPr>
          <a:xfrm>
            <a:off x="233950" y="3285325"/>
            <a:ext cx="4161900" cy="15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767" name="Google Shape;767;p93"/>
          <p:cNvSpPr/>
          <p:nvPr/>
        </p:nvSpPr>
        <p:spPr>
          <a:xfrm>
            <a:off x="233950" y="1756675"/>
            <a:ext cx="1740300" cy="15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pic>
        <p:nvPicPr>
          <p:cNvPr descr="Very close up of a poster printed in pink and orange." id="768" name="Google Shape;768;p93"/>
          <p:cNvPicPr preferRelativeResize="0"/>
          <p:nvPr>
            <p:ph idx="4" type="pic"/>
          </p:nvPr>
        </p:nvPicPr>
        <p:blipFill rotWithShape="1">
          <a:blip r:embed="rId4">
            <a:alphaModFix/>
          </a:blip>
          <a:srcRect b="0" l="12502" r="12495" t="0"/>
          <a:stretch/>
        </p:blipFill>
        <p:spPr>
          <a:xfrm>
            <a:off x="6566777" y="3873750"/>
            <a:ext cx="1154100" cy="1154100"/>
          </a:xfrm>
          <a:prstGeom prst="ellipse">
            <a:avLst/>
          </a:prstGeom>
        </p:spPr>
      </p:pic>
      <p:pic>
        <p:nvPicPr>
          <p:cNvPr id="769" name="Google Shape;769;p93"/>
          <p:cNvPicPr preferRelativeResize="0"/>
          <p:nvPr>
            <p:ph idx="4" type="pic"/>
          </p:nvPr>
        </p:nvPicPr>
        <p:blipFill rotWithShape="1">
          <a:blip r:embed="rId5">
            <a:alphaModFix/>
          </a:blip>
          <a:srcRect b="0" l="0" r="0" t="0"/>
          <a:stretch/>
        </p:blipFill>
        <p:spPr>
          <a:xfrm>
            <a:off x="5232699" y="1371325"/>
            <a:ext cx="1154100" cy="1154100"/>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4"/>
          <p:cNvSpPr txBox="1"/>
          <p:nvPr>
            <p:ph idx="1" type="body"/>
          </p:nvPr>
        </p:nvSpPr>
        <p:spPr>
          <a:xfrm>
            <a:off x="4161800" y="83350"/>
            <a:ext cx="4813200" cy="3830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000"/>
              <a:t>Once upon a time, in the enchanting town of Technoville, lived a unique and brilliant chef named Chef AI. Unlike other chefs, Chef AI wasn't human but a very special robot designed to make the most delicious dishes.</a:t>
            </a:r>
            <a:endParaRPr sz="2000"/>
          </a:p>
          <a:p>
            <a:pPr indent="0" lvl="0" marL="0" rtl="0" algn="l">
              <a:lnSpc>
                <a:spcPct val="115000"/>
              </a:lnSpc>
              <a:spcBef>
                <a:spcPts val="1200"/>
              </a:spcBef>
              <a:spcAft>
                <a:spcPts val="0"/>
              </a:spcAft>
              <a:buClr>
                <a:schemeClr val="dk1"/>
              </a:buClr>
              <a:buSzPts val="1100"/>
              <a:buFont typeface="Arial"/>
              <a:buNone/>
            </a:pPr>
            <a:r>
              <a:rPr lang="en" sz="2000"/>
              <a:t>One bright morning, Chef AI decided to create the perfect soup, just like the one you'd find at your favorite restaurant. But there was a tiny problem – Chef AI needed some help to make it truly amazing. That's where you come in!</a:t>
            </a:r>
            <a:endParaRPr sz="2000"/>
          </a:p>
          <a:p>
            <a:pPr indent="0" lvl="0" marL="0" rtl="0" algn="l">
              <a:spcBef>
                <a:spcPts val="1200"/>
              </a:spcBef>
              <a:spcAft>
                <a:spcPts val="0"/>
              </a:spcAft>
              <a:buClr>
                <a:schemeClr val="dk1"/>
              </a:buClr>
              <a:buSzPts val="1100"/>
              <a:buFont typeface="Arial"/>
              <a:buNone/>
            </a:pPr>
            <a:r>
              <a:t/>
            </a:r>
            <a:endParaRPr sz="2000"/>
          </a:p>
          <a:p>
            <a:pPr indent="0" lvl="0" marL="0" rtl="0" algn="l">
              <a:spcBef>
                <a:spcPts val="0"/>
              </a:spcBef>
              <a:spcAft>
                <a:spcPts val="1200"/>
              </a:spcAft>
              <a:buNone/>
            </a:pPr>
            <a:r>
              <a:t/>
            </a:r>
            <a:endParaRPr sz="3400"/>
          </a:p>
        </p:txBody>
      </p:sp>
      <p:sp>
        <p:nvSpPr>
          <p:cNvPr id="775" name="Google Shape;775;p94"/>
          <p:cNvSpPr/>
          <p:nvPr>
            <p:ph idx="2" type="pic"/>
          </p:nvPr>
        </p:nvSpPr>
        <p:spPr>
          <a:xfrm>
            <a:off x="453800" y="517875"/>
            <a:ext cx="3708000" cy="4107600"/>
          </a:xfrm>
          <a:prstGeom prst="roundRect">
            <a:avLst>
              <a:gd fmla="val 16667" name="adj"/>
            </a:avLst>
          </a:prstGeom>
        </p:spPr>
      </p:sp>
      <p:sp>
        <p:nvSpPr>
          <p:cNvPr id="776" name="Google Shape;776;p94"/>
          <p:cNvSpPr txBox="1"/>
          <p:nvPr>
            <p:ph type="title"/>
          </p:nvPr>
        </p:nvSpPr>
        <p:spPr>
          <a:xfrm>
            <a:off x="500300" y="4488900"/>
            <a:ext cx="3615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Chef AI </a:t>
            </a:r>
            <a:endParaRPr/>
          </a:p>
        </p:txBody>
      </p:sp>
      <p:sp>
        <p:nvSpPr>
          <p:cNvPr id="777" name="Google Shape;777;p94"/>
          <p:cNvSpPr txBox="1"/>
          <p:nvPr>
            <p:ph idx="3" type="subTitle"/>
          </p:nvPr>
        </p:nvSpPr>
        <p:spPr>
          <a:xfrm>
            <a:off x="329300" y="4882500"/>
            <a:ext cx="3615000" cy="261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Magic of </a:t>
            </a:r>
            <a:r>
              <a:rPr lang="en"/>
              <a:t>Backpropagation</a:t>
            </a:r>
            <a:endParaRPr/>
          </a:p>
        </p:txBody>
      </p:sp>
      <p:pic>
        <p:nvPicPr>
          <p:cNvPr id="778" name="Google Shape;778;p94"/>
          <p:cNvPicPr preferRelativeResize="0"/>
          <p:nvPr>
            <p:ph idx="2" type="pic"/>
          </p:nvPr>
        </p:nvPicPr>
        <p:blipFill rotWithShape="1">
          <a:blip r:embed="rId3">
            <a:alphaModFix/>
          </a:blip>
          <a:srcRect b="0" l="4865" r="4865" t="0"/>
          <a:stretch/>
        </p:blipFill>
        <p:spPr>
          <a:xfrm>
            <a:off x="236300" y="295800"/>
            <a:ext cx="3708000" cy="4107600"/>
          </a:xfrm>
          <a:prstGeom prst="roundRect">
            <a:avLst>
              <a:gd fmla="val 16667" name="adj"/>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5"/>
          <p:cNvSpPr txBox="1"/>
          <p:nvPr>
            <p:ph type="title"/>
          </p:nvPr>
        </p:nvSpPr>
        <p:spPr>
          <a:xfrm>
            <a:off x="311725" y="61975"/>
            <a:ext cx="4916400" cy="10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STEP 1</a:t>
            </a:r>
            <a:endParaRPr/>
          </a:p>
          <a:p>
            <a:pPr indent="0" lvl="0" marL="0" rtl="0" algn="l">
              <a:spcBef>
                <a:spcPts val="0"/>
              </a:spcBef>
              <a:spcAft>
                <a:spcPts val="0"/>
              </a:spcAft>
              <a:buClr>
                <a:schemeClr val="dk1"/>
              </a:buClr>
              <a:buSzPts val="1100"/>
              <a:buNone/>
            </a:pPr>
            <a:r>
              <a:rPr lang="en" sz="2300"/>
              <a:t>COOKING THE SOUP</a:t>
            </a:r>
            <a:endParaRPr sz="2300"/>
          </a:p>
        </p:txBody>
      </p:sp>
      <p:sp>
        <p:nvSpPr>
          <p:cNvPr id="784" name="Google Shape;784;p95"/>
          <p:cNvSpPr txBox="1"/>
          <p:nvPr>
            <p:ph idx="1" type="body"/>
          </p:nvPr>
        </p:nvSpPr>
        <p:spPr>
          <a:xfrm>
            <a:off x="379300" y="966850"/>
            <a:ext cx="28080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None/>
            </a:pPr>
            <a:r>
              <a:rPr lang="en"/>
              <a:t>Nerds call this a </a:t>
            </a:r>
            <a:r>
              <a:rPr b="1" i="1" lang="en"/>
              <a:t>Forward Pass</a:t>
            </a:r>
            <a:endParaRPr b="1" i="1"/>
          </a:p>
        </p:txBody>
      </p:sp>
      <p:grpSp>
        <p:nvGrpSpPr>
          <p:cNvPr id="785" name="Google Shape;785;p95"/>
          <p:cNvGrpSpPr/>
          <p:nvPr/>
        </p:nvGrpSpPr>
        <p:grpSpPr>
          <a:xfrm>
            <a:off x="8306497" y="4306193"/>
            <a:ext cx="644889" cy="644889"/>
            <a:chOff x="6658859" y="157834"/>
            <a:chExt cx="2410800" cy="2410800"/>
          </a:xfrm>
        </p:grpSpPr>
        <p:sp>
          <p:nvSpPr>
            <p:cNvPr id="786" name="Google Shape;786;p95"/>
            <p:cNvSpPr/>
            <p:nvPr/>
          </p:nvSpPr>
          <p:spPr>
            <a:xfrm>
              <a:off x="7731122" y="157834"/>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87" name="Google Shape;787;p95"/>
            <p:cNvSpPr/>
            <p:nvPr/>
          </p:nvSpPr>
          <p:spPr>
            <a:xfrm rot="5400000">
              <a:off x="7735559" y="157731"/>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88" name="Google Shape;788;p95"/>
            <p:cNvSpPr/>
            <p:nvPr/>
          </p:nvSpPr>
          <p:spPr>
            <a:xfrm rot="2700000">
              <a:off x="7753980" y="154455"/>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89" name="Google Shape;789;p95"/>
            <p:cNvSpPr/>
            <p:nvPr/>
          </p:nvSpPr>
          <p:spPr>
            <a:xfrm rot="8100000">
              <a:off x="7757334" y="157849"/>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790" name="Google Shape;790;p95"/>
          <p:cNvSpPr txBox="1"/>
          <p:nvPr/>
        </p:nvSpPr>
        <p:spPr>
          <a:xfrm>
            <a:off x="175225" y="1435925"/>
            <a:ext cx="5102400" cy="3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Chef AI had a magical kitchen filled with the freshest ingredients: salt, crunchy carrots, squash, </a:t>
            </a:r>
            <a:r>
              <a:rPr lang="en" sz="1600">
                <a:solidFill>
                  <a:schemeClr val="dk1"/>
                </a:solidFill>
              </a:rPr>
              <a:t>zucchini, </a:t>
            </a:r>
            <a:r>
              <a:rPr lang="en" sz="1600">
                <a:solidFill>
                  <a:schemeClr val="dk1"/>
                </a:solidFill>
              </a:rPr>
              <a:t>and a whole array of herbs and vegetables. These ingredients were like </a:t>
            </a:r>
            <a:r>
              <a:rPr b="1" lang="en" sz="1600">
                <a:solidFill>
                  <a:schemeClr val="dk1"/>
                </a:solidFill>
              </a:rPr>
              <a:t>input data</a:t>
            </a:r>
            <a:r>
              <a:rPr lang="en" sz="1600">
                <a:solidFill>
                  <a:schemeClr val="dk1"/>
                </a:solidFill>
              </a:rPr>
              <a:t>; they were the building blocks of Chef AI’s culinary creations.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500">
                <a:solidFill>
                  <a:schemeClr val="dk1"/>
                </a:solidFill>
              </a:rPr>
              <a:t>Using his special recipe (the secret mix of weights and biases), Chef AI combined the ingredients in his big, shiny pot. As he stirred and mixed, he made a prediction: “I predict that this bowl of soup will be delicious!” Then, he poured the soup into a special </a:t>
            </a:r>
            <a:r>
              <a:rPr b="1" lang="en" sz="1500">
                <a:solidFill>
                  <a:schemeClr val="dk1"/>
                </a:solidFill>
              </a:rPr>
              <a:t>neural network output</a:t>
            </a:r>
            <a:r>
              <a:rPr lang="en" sz="1500">
                <a:solidFill>
                  <a:schemeClr val="dk1"/>
                </a:solidFill>
              </a:rPr>
              <a:t> bowl. This magical bowl turned all the ingredients into a wonderful soup.</a:t>
            </a:r>
            <a:endParaRPr sz="1600">
              <a:solidFill>
                <a:schemeClr val="dk1"/>
              </a:solidFill>
            </a:endParaRPr>
          </a:p>
        </p:txBody>
      </p:sp>
      <p:pic>
        <p:nvPicPr>
          <p:cNvPr id="791" name="Google Shape;791;p95"/>
          <p:cNvPicPr preferRelativeResize="0"/>
          <p:nvPr/>
        </p:nvPicPr>
        <p:blipFill>
          <a:blip r:embed="rId3">
            <a:alphaModFix/>
          </a:blip>
          <a:stretch>
            <a:fillRect/>
          </a:stretch>
        </p:blipFill>
        <p:spPr>
          <a:xfrm>
            <a:off x="5298948" y="567700"/>
            <a:ext cx="3652426" cy="3652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6"/>
          <p:cNvSpPr txBox="1"/>
          <p:nvPr>
            <p:ph type="title"/>
          </p:nvPr>
        </p:nvSpPr>
        <p:spPr>
          <a:xfrm>
            <a:off x="311700" y="335025"/>
            <a:ext cx="4916400" cy="10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STEP 2</a:t>
            </a:r>
            <a:endParaRPr/>
          </a:p>
          <a:p>
            <a:pPr indent="0" lvl="0" marL="0" rtl="0" algn="l">
              <a:spcBef>
                <a:spcPts val="0"/>
              </a:spcBef>
              <a:spcAft>
                <a:spcPts val="0"/>
              </a:spcAft>
              <a:buClr>
                <a:schemeClr val="dk1"/>
              </a:buClr>
              <a:buSzPts val="1100"/>
              <a:buNone/>
            </a:pPr>
            <a:r>
              <a:rPr lang="en" sz="2300"/>
              <a:t>TASTE TESTING</a:t>
            </a:r>
            <a:endParaRPr sz="2300"/>
          </a:p>
        </p:txBody>
      </p:sp>
      <p:sp>
        <p:nvSpPr>
          <p:cNvPr id="797" name="Google Shape;797;p96"/>
          <p:cNvSpPr txBox="1"/>
          <p:nvPr>
            <p:ph idx="1" type="body"/>
          </p:nvPr>
        </p:nvSpPr>
        <p:spPr>
          <a:xfrm>
            <a:off x="324925" y="1314825"/>
            <a:ext cx="28080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None/>
            </a:pPr>
            <a:r>
              <a:rPr lang="en"/>
              <a:t>Nerds call this </a:t>
            </a:r>
            <a:r>
              <a:rPr b="1" i="1" lang="en"/>
              <a:t>Error Calculation</a:t>
            </a:r>
            <a:endParaRPr b="1" i="1"/>
          </a:p>
        </p:txBody>
      </p:sp>
      <p:grpSp>
        <p:nvGrpSpPr>
          <p:cNvPr id="798" name="Google Shape;798;p96"/>
          <p:cNvGrpSpPr/>
          <p:nvPr/>
        </p:nvGrpSpPr>
        <p:grpSpPr>
          <a:xfrm>
            <a:off x="8433872" y="-7"/>
            <a:ext cx="644889" cy="644889"/>
            <a:chOff x="6658859" y="157834"/>
            <a:chExt cx="2410800" cy="2410800"/>
          </a:xfrm>
        </p:grpSpPr>
        <p:sp>
          <p:nvSpPr>
            <p:cNvPr id="799" name="Google Shape;799;p96"/>
            <p:cNvSpPr/>
            <p:nvPr/>
          </p:nvSpPr>
          <p:spPr>
            <a:xfrm>
              <a:off x="7731122" y="157834"/>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00" name="Google Shape;800;p96"/>
            <p:cNvSpPr/>
            <p:nvPr/>
          </p:nvSpPr>
          <p:spPr>
            <a:xfrm rot="5400000">
              <a:off x="7735559" y="157731"/>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01" name="Google Shape;801;p96"/>
            <p:cNvSpPr/>
            <p:nvPr/>
          </p:nvSpPr>
          <p:spPr>
            <a:xfrm rot="2700000">
              <a:off x="7753980" y="154455"/>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02" name="Google Shape;802;p96"/>
            <p:cNvSpPr/>
            <p:nvPr/>
          </p:nvSpPr>
          <p:spPr>
            <a:xfrm rot="8100000">
              <a:off x="7757334" y="157849"/>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803" name="Google Shape;803;p96"/>
          <p:cNvSpPr txBox="1"/>
          <p:nvPr/>
        </p:nvSpPr>
        <p:spPr>
          <a:xfrm>
            <a:off x="311700" y="1659225"/>
            <a:ext cx="4520100" cy="21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Chef AI's kitchen had a team of expert </a:t>
            </a:r>
            <a:r>
              <a:rPr b="1" lang="en" sz="1800">
                <a:solidFill>
                  <a:schemeClr val="dk1"/>
                </a:solidFill>
              </a:rPr>
              <a:t>taste testers</a:t>
            </a:r>
            <a:r>
              <a:rPr lang="en" sz="1800">
                <a:solidFill>
                  <a:schemeClr val="dk1"/>
                </a:solidFill>
              </a:rPr>
              <a:t>. These taste testers were professionals in </a:t>
            </a:r>
            <a:r>
              <a:rPr b="1" lang="en" sz="1800">
                <a:solidFill>
                  <a:schemeClr val="dk1"/>
                </a:solidFill>
              </a:rPr>
              <a:t>error calculation</a:t>
            </a:r>
            <a:r>
              <a:rPr lang="en" sz="1800">
                <a:solidFill>
                  <a:schemeClr val="dk1"/>
                </a:solidFill>
              </a:rPr>
              <a:t>. After Chef AI poured the soup into the bowl, the taste testers took a sip and compared the soup to the "perfect" soup (the target).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"This is too salty!" one taste tester exclaimed. "It needs more carrots!" another chimed in. This feedback was called </a:t>
            </a:r>
            <a:r>
              <a:rPr b="1" lang="en" sz="1800">
                <a:solidFill>
                  <a:schemeClr val="dk1"/>
                </a:solidFill>
              </a:rPr>
              <a:t>error feedback</a:t>
            </a:r>
            <a:r>
              <a:rPr lang="en" sz="1800">
                <a:solidFill>
                  <a:schemeClr val="dk1"/>
                </a:solidFill>
              </a:rPr>
              <a:t>.</a:t>
            </a:r>
            <a:endParaRPr sz="1800">
              <a:solidFill>
                <a:schemeClr val="dk1"/>
              </a:solidFill>
            </a:endParaRPr>
          </a:p>
          <a:p>
            <a:pPr indent="0" lvl="0" marL="0" rtl="0" algn="l">
              <a:spcBef>
                <a:spcPts val="1200"/>
              </a:spcBef>
              <a:spcAft>
                <a:spcPts val="0"/>
              </a:spcAft>
              <a:buNone/>
            </a:pPr>
            <a:r>
              <a:t/>
            </a:r>
            <a:endParaRPr sz="2500">
              <a:solidFill>
                <a:schemeClr val="dk1"/>
              </a:solidFill>
              <a:latin typeface="Urbanist"/>
              <a:ea typeface="Urbanist"/>
              <a:cs typeface="Urbanist"/>
              <a:sym typeface="Urbanist"/>
            </a:endParaRPr>
          </a:p>
        </p:txBody>
      </p:sp>
      <p:pic>
        <p:nvPicPr>
          <p:cNvPr id="804" name="Google Shape;804;p96"/>
          <p:cNvPicPr preferRelativeResize="0"/>
          <p:nvPr/>
        </p:nvPicPr>
        <p:blipFill>
          <a:blip r:embed="rId3">
            <a:alphaModFix/>
          </a:blip>
          <a:stretch>
            <a:fillRect/>
          </a:stretch>
        </p:blipFill>
        <p:spPr>
          <a:xfrm>
            <a:off x="4831800" y="716575"/>
            <a:ext cx="4016801" cy="4016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7"/>
          <p:cNvSpPr txBox="1"/>
          <p:nvPr>
            <p:ph type="title"/>
          </p:nvPr>
        </p:nvSpPr>
        <p:spPr>
          <a:xfrm>
            <a:off x="311700" y="335025"/>
            <a:ext cx="4916400" cy="10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STEP 3</a:t>
            </a:r>
            <a:endParaRPr/>
          </a:p>
          <a:p>
            <a:pPr indent="0" lvl="0" marL="0" rtl="0" algn="l">
              <a:spcBef>
                <a:spcPts val="0"/>
              </a:spcBef>
              <a:spcAft>
                <a:spcPts val="0"/>
              </a:spcAft>
              <a:buClr>
                <a:schemeClr val="dk1"/>
              </a:buClr>
              <a:buSzPts val="1100"/>
              <a:buNone/>
            </a:pPr>
            <a:r>
              <a:rPr lang="en" sz="2300"/>
              <a:t>FIXING THE RECIPE</a:t>
            </a:r>
            <a:endParaRPr sz="2300"/>
          </a:p>
        </p:txBody>
      </p:sp>
      <p:sp>
        <p:nvSpPr>
          <p:cNvPr id="810" name="Google Shape;810;p97"/>
          <p:cNvSpPr txBox="1"/>
          <p:nvPr>
            <p:ph idx="1" type="body"/>
          </p:nvPr>
        </p:nvSpPr>
        <p:spPr>
          <a:xfrm>
            <a:off x="324925" y="1314825"/>
            <a:ext cx="28080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None/>
            </a:pPr>
            <a:r>
              <a:rPr lang="en"/>
              <a:t>Nerds call this a </a:t>
            </a:r>
            <a:r>
              <a:rPr b="1" i="1" lang="en"/>
              <a:t>Backward Pass</a:t>
            </a:r>
            <a:endParaRPr b="1" i="1"/>
          </a:p>
        </p:txBody>
      </p:sp>
      <p:grpSp>
        <p:nvGrpSpPr>
          <p:cNvPr id="811" name="Google Shape;811;p97"/>
          <p:cNvGrpSpPr/>
          <p:nvPr/>
        </p:nvGrpSpPr>
        <p:grpSpPr>
          <a:xfrm>
            <a:off x="145067" y="4364927"/>
            <a:ext cx="644869" cy="644869"/>
            <a:chOff x="638523" y="3484252"/>
            <a:chExt cx="932700" cy="932700"/>
          </a:xfrm>
        </p:grpSpPr>
        <p:sp>
          <p:nvSpPr>
            <p:cNvPr id="812" name="Google Shape;812;p97"/>
            <p:cNvSpPr/>
            <p:nvPr/>
          </p:nvSpPr>
          <p:spPr>
            <a:xfrm>
              <a:off x="638523" y="3484252"/>
              <a:ext cx="932700" cy="93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3" name="Google Shape;813;p97"/>
            <p:cNvSpPr/>
            <p:nvPr/>
          </p:nvSpPr>
          <p:spPr>
            <a:xfrm>
              <a:off x="786346" y="3596768"/>
              <a:ext cx="645000" cy="3537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4" name="Google Shape;814;p97"/>
            <p:cNvSpPr/>
            <p:nvPr/>
          </p:nvSpPr>
          <p:spPr>
            <a:xfrm rot="10800000">
              <a:off x="786465" y="3950685"/>
              <a:ext cx="645000" cy="353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815" name="Google Shape;815;p97"/>
          <p:cNvGrpSpPr/>
          <p:nvPr/>
        </p:nvGrpSpPr>
        <p:grpSpPr>
          <a:xfrm>
            <a:off x="8499122" y="72843"/>
            <a:ext cx="644889" cy="644889"/>
            <a:chOff x="6658859" y="157834"/>
            <a:chExt cx="2410800" cy="2410800"/>
          </a:xfrm>
        </p:grpSpPr>
        <p:sp>
          <p:nvSpPr>
            <p:cNvPr id="816" name="Google Shape;816;p97"/>
            <p:cNvSpPr/>
            <p:nvPr/>
          </p:nvSpPr>
          <p:spPr>
            <a:xfrm>
              <a:off x="7731122" y="157834"/>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7" name="Google Shape;817;p97"/>
            <p:cNvSpPr/>
            <p:nvPr/>
          </p:nvSpPr>
          <p:spPr>
            <a:xfrm rot="5400000">
              <a:off x="7735559" y="157731"/>
              <a:ext cx="257400" cy="241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8" name="Google Shape;818;p97"/>
            <p:cNvSpPr/>
            <p:nvPr/>
          </p:nvSpPr>
          <p:spPr>
            <a:xfrm rot="2700000">
              <a:off x="7753980" y="154455"/>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9" name="Google Shape;819;p97"/>
            <p:cNvSpPr/>
            <p:nvPr/>
          </p:nvSpPr>
          <p:spPr>
            <a:xfrm rot="8100000">
              <a:off x="7757334" y="157849"/>
              <a:ext cx="257528" cy="2410457"/>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820" name="Google Shape;820;p97"/>
          <p:cNvSpPr txBox="1"/>
          <p:nvPr/>
        </p:nvSpPr>
        <p:spPr>
          <a:xfrm>
            <a:off x="537600" y="1659225"/>
            <a:ext cx="4690500" cy="28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Chef AI listened carefully. He traced his steps backward to figure out which ingredient caused the imbalance. "Ah! I added too much salt. Let's adjust that."</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Chef AI made tiny changes to his recipe (like adjusting the weights bit by bit – that's the </a:t>
            </a:r>
            <a:r>
              <a:rPr b="1" lang="en" sz="1800">
                <a:solidFill>
                  <a:schemeClr val="dk1"/>
                </a:solidFill>
              </a:rPr>
              <a:t>learning rate</a:t>
            </a:r>
            <a:r>
              <a:rPr lang="en" sz="1800">
                <a:solidFill>
                  <a:schemeClr val="dk1"/>
                </a:solidFill>
              </a:rPr>
              <a:t>), mixed the ingredients again, and poured a new bowl of soup.</a:t>
            </a:r>
            <a:endParaRPr sz="1800">
              <a:solidFill>
                <a:schemeClr val="dk1"/>
              </a:solidFill>
            </a:endParaRPr>
          </a:p>
          <a:p>
            <a:pPr indent="0" lvl="0" marL="0" rtl="0" algn="l">
              <a:spcBef>
                <a:spcPts val="1200"/>
              </a:spcBef>
              <a:spcAft>
                <a:spcPts val="0"/>
              </a:spcAft>
              <a:buNone/>
            </a:pPr>
            <a:r>
              <a:t/>
            </a:r>
            <a:endParaRPr sz="2500">
              <a:solidFill>
                <a:schemeClr val="dk1"/>
              </a:solidFill>
              <a:latin typeface="Urbanist"/>
              <a:ea typeface="Urbanist"/>
              <a:cs typeface="Urbanist"/>
              <a:sym typeface="Urbanist"/>
            </a:endParaRPr>
          </a:p>
        </p:txBody>
      </p:sp>
      <p:pic>
        <p:nvPicPr>
          <p:cNvPr id="821" name="Google Shape;821;p97"/>
          <p:cNvPicPr preferRelativeResize="0"/>
          <p:nvPr/>
        </p:nvPicPr>
        <p:blipFill>
          <a:blip r:embed="rId3">
            <a:alphaModFix/>
          </a:blip>
          <a:stretch>
            <a:fillRect/>
          </a:stretch>
        </p:blipFill>
        <p:spPr>
          <a:xfrm>
            <a:off x="5016250" y="386052"/>
            <a:ext cx="3978875" cy="397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8"/>
          <p:cNvSpPr txBox="1"/>
          <p:nvPr/>
        </p:nvSpPr>
        <p:spPr>
          <a:xfrm>
            <a:off x="64000" y="0"/>
            <a:ext cx="40935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Activity:</a:t>
            </a:r>
            <a:r>
              <a:rPr lang="en">
                <a:solidFill>
                  <a:schemeClr val="dk1"/>
                </a:solidFill>
              </a:rPr>
              <a:t> Chef AI has a dilemma! His soup came out too salty and he’s not quite sure what went wrong. Your mission is to help him figure it out. </a:t>
            </a:r>
            <a:br>
              <a:rPr lang="en">
                <a:solidFill>
                  <a:schemeClr val="dk1"/>
                </a:solidFill>
              </a:rPr>
            </a:br>
            <a:r>
              <a:rPr b="1" lang="en">
                <a:solidFill>
                  <a:schemeClr val="dk1"/>
                </a:solidFill>
              </a:rPr>
              <a:t>Was it too much salt? Not enough vegetables ?</a:t>
            </a:r>
            <a:endParaRPr b="1">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With your help, Chef AI sets up a voting system to decide which ingredient or step should be adjusted. Each participant can vote on one of the following options: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Option A:</a:t>
            </a:r>
            <a:r>
              <a:rPr lang="en">
                <a:solidFill>
                  <a:schemeClr val="dk1"/>
                </a:solidFill>
              </a:rPr>
              <a:t> Adjust the amount of salt.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Option B:</a:t>
            </a:r>
            <a:r>
              <a:rPr lang="en">
                <a:solidFill>
                  <a:schemeClr val="dk1"/>
                </a:solidFill>
              </a:rPr>
              <a:t> Reduce baking time.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Option C:</a:t>
            </a:r>
            <a:r>
              <a:rPr lang="en">
                <a:solidFill>
                  <a:schemeClr val="dk1"/>
                </a:solidFill>
              </a:rPr>
              <a:t> Add more vegetables.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Option D:</a:t>
            </a:r>
            <a:r>
              <a:rPr lang="en">
                <a:solidFill>
                  <a:schemeClr val="dk1"/>
                </a:solidFill>
              </a:rPr>
              <a:t> Recheck the order of mixing ingredients.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Based on the votes, Chef AI makes the recommended changes and adjust the soup. The participants get to taste the results and see if the adjustments made a difference.</a:t>
            </a:r>
            <a:endParaRPr>
              <a:solidFill>
                <a:schemeClr val="dk1"/>
              </a:solidFill>
            </a:endParaRPr>
          </a:p>
          <a:p>
            <a:pPr indent="0" lvl="0" marL="0" rtl="0" algn="l">
              <a:lnSpc>
                <a:spcPct val="115000"/>
              </a:lnSpc>
              <a:spcBef>
                <a:spcPts val="1200"/>
              </a:spcBef>
              <a:spcAft>
                <a:spcPts val="0"/>
              </a:spcAft>
              <a:buNone/>
            </a:pPr>
            <a:br>
              <a:rPr lang="en">
                <a:solidFill>
                  <a:schemeClr val="dk1"/>
                </a:solidFill>
              </a:rPr>
            </a:br>
            <a:endParaRPr>
              <a:solidFill>
                <a:schemeClr val="dk1"/>
              </a:solidFill>
            </a:endParaRPr>
          </a:p>
        </p:txBody>
      </p:sp>
      <p:pic>
        <p:nvPicPr>
          <p:cNvPr id="827" name="Google Shape;827;p98"/>
          <p:cNvPicPr preferRelativeResize="0"/>
          <p:nvPr/>
        </p:nvPicPr>
        <p:blipFill>
          <a:blip r:embed="rId3">
            <a:alphaModFix/>
          </a:blip>
          <a:stretch>
            <a:fillRect/>
          </a:stretch>
        </p:blipFill>
        <p:spPr>
          <a:xfrm>
            <a:off x="4188975" y="0"/>
            <a:ext cx="2364649" cy="2472625"/>
          </a:xfrm>
          <a:prstGeom prst="rect">
            <a:avLst/>
          </a:prstGeom>
          <a:noFill/>
          <a:ln>
            <a:noFill/>
          </a:ln>
        </p:spPr>
      </p:pic>
      <p:pic>
        <p:nvPicPr>
          <p:cNvPr id="828" name="Google Shape;828;p98"/>
          <p:cNvPicPr preferRelativeResize="0"/>
          <p:nvPr/>
        </p:nvPicPr>
        <p:blipFill>
          <a:blip r:embed="rId4">
            <a:alphaModFix/>
          </a:blip>
          <a:stretch>
            <a:fillRect/>
          </a:stretch>
        </p:blipFill>
        <p:spPr>
          <a:xfrm>
            <a:off x="6518200" y="2472625"/>
            <a:ext cx="2501724" cy="2569326"/>
          </a:xfrm>
          <a:prstGeom prst="rect">
            <a:avLst/>
          </a:prstGeom>
          <a:noFill/>
          <a:ln>
            <a:noFill/>
          </a:ln>
        </p:spPr>
      </p:pic>
      <p:pic>
        <p:nvPicPr>
          <p:cNvPr id="829" name="Google Shape;829;p98"/>
          <p:cNvPicPr preferRelativeResize="0"/>
          <p:nvPr/>
        </p:nvPicPr>
        <p:blipFill>
          <a:blip r:embed="rId5">
            <a:alphaModFix/>
          </a:blip>
          <a:stretch>
            <a:fillRect/>
          </a:stretch>
        </p:blipFill>
        <p:spPr>
          <a:xfrm>
            <a:off x="6547300" y="0"/>
            <a:ext cx="2472625" cy="2472625"/>
          </a:xfrm>
          <a:prstGeom prst="rect">
            <a:avLst/>
          </a:prstGeom>
          <a:noFill/>
          <a:ln>
            <a:noFill/>
          </a:ln>
        </p:spPr>
      </p:pic>
      <p:pic>
        <p:nvPicPr>
          <p:cNvPr id="830" name="Google Shape;830;p98"/>
          <p:cNvPicPr preferRelativeResize="0"/>
          <p:nvPr/>
        </p:nvPicPr>
        <p:blipFill>
          <a:blip r:embed="rId6">
            <a:alphaModFix/>
          </a:blip>
          <a:stretch>
            <a:fillRect/>
          </a:stretch>
        </p:blipFill>
        <p:spPr>
          <a:xfrm>
            <a:off x="4186600" y="2472625"/>
            <a:ext cx="2331599" cy="2569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9"/>
          <p:cNvSpPr txBox="1"/>
          <p:nvPr>
            <p:ph type="title"/>
          </p:nvPr>
        </p:nvSpPr>
        <p:spPr>
          <a:xfrm>
            <a:off x="308400" y="-130775"/>
            <a:ext cx="8527200" cy="10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REAL-WORLD CONNECTION</a:t>
            </a:r>
            <a:endParaRPr/>
          </a:p>
        </p:txBody>
      </p:sp>
      <p:sp>
        <p:nvSpPr>
          <p:cNvPr id="836" name="Google Shape;836;p99"/>
          <p:cNvSpPr txBox="1"/>
          <p:nvPr/>
        </p:nvSpPr>
        <p:spPr>
          <a:xfrm>
            <a:off x="340725" y="692325"/>
            <a:ext cx="3686400" cy="39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Chef AI's cooking adventure isn't just about making soups a, it’s a glimpse into how AI learns and improves. Here’s a fascinating parallel: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Backpropagation:</a:t>
            </a:r>
            <a:r>
              <a:rPr lang="en" sz="1100">
                <a:solidFill>
                  <a:schemeClr val="dk1"/>
                </a:solidFill>
              </a:rPr>
              <a:t> The process we used to adjust the soup recipe is similar to how AI learns from its mistakes and gets smarter every day. In the world of artificial intelligence, this process is known as backpropagation.</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Imagine you’re watching YouTube, and it starts suggesting videos you’ll love based on your viewing history. Or picture a robot learning to dance, step by step, getting better with each move. That’s backpropagation in action—it helps AI fine-tune its performance by continuously adjusting based on feedback.</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So, just like we tweaked our soup recipe to get perfect cookies, AI uses backpropagation to become more intelligent and effective in real-world tasks. Pretty amazing, right?</a:t>
            </a:r>
            <a:endParaRPr sz="1100">
              <a:solidFill>
                <a:schemeClr val="dk1"/>
              </a:solidFill>
            </a:endParaRPr>
          </a:p>
          <a:p>
            <a:pPr indent="0" lvl="0" marL="0" rtl="0" algn="l">
              <a:spcBef>
                <a:spcPts val="1200"/>
              </a:spcBef>
              <a:spcAft>
                <a:spcPts val="0"/>
              </a:spcAft>
              <a:buNone/>
            </a:pPr>
            <a:r>
              <a:t/>
            </a:r>
            <a:endParaRPr sz="1800">
              <a:solidFill>
                <a:schemeClr val="dk1"/>
              </a:solidFill>
              <a:latin typeface="Urbanist"/>
              <a:ea typeface="Urbanist"/>
              <a:cs typeface="Urbanist"/>
              <a:sym typeface="Urbanist"/>
            </a:endParaRPr>
          </a:p>
        </p:txBody>
      </p:sp>
      <p:pic>
        <p:nvPicPr>
          <p:cNvPr id="837" name="Google Shape;837;p99"/>
          <p:cNvPicPr preferRelativeResize="0"/>
          <p:nvPr/>
        </p:nvPicPr>
        <p:blipFill>
          <a:blip r:embed="rId3">
            <a:alphaModFix/>
          </a:blip>
          <a:stretch>
            <a:fillRect/>
          </a:stretch>
        </p:blipFill>
        <p:spPr>
          <a:xfrm>
            <a:off x="4179525" y="692325"/>
            <a:ext cx="4812076" cy="3363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0"/>
          <p:cNvSpPr txBox="1"/>
          <p:nvPr>
            <p:ph type="title"/>
          </p:nvPr>
        </p:nvSpPr>
        <p:spPr>
          <a:xfrm>
            <a:off x="311700" y="1269875"/>
            <a:ext cx="8520600" cy="89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RECAP</a:t>
            </a:r>
            <a:endParaRPr/>
          </a:p>
        </p:txBody>
      </p:sp>
      <p:sp>
        <p:nvSpPr>
          <p:cNvPr id="843" name="Google Shape;843;p100"/>
          <p:cNvSpPr txBox="1"/>
          <p:nvPr>
            <p:ph idx="4" type="subTitle"/>
          </p:nvPr>
        </p:nvSpPr>
        <p:spPr>
          <a:xfrm>
            <a:off x="3491500" y="614225"/>
            <a:ext cx="1912500" cy="261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RECAP TIME</a:t>
            </a:r>
            <a:endParaRPr/>
          </a:p>
        </p:txBody>
      </p:sp>
      <p:sp>
        <p:nvSpPr>
          <p:cNvPr id="844" name="Google Shape;844;p100"/>
          <p:cNvSpPr/>
          <p:nvPr/>
        </p:nvSpPr>
        <p:spPr>
          <a:xfrm>
            <a:off x="748200" y="2208225"/>
            <a:ext cx="7647600" cy="15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endParaRPr>
          </a:p>
        </p:txBody>
      </p:sp>
      <p:sp>
        <p:nvSpPr>
          <p:cNvPr id="845" name="Google Shape;845;p100"/>
          <p:cNvSpPr txBox="1"/>
          <p:nvPr>
            <p:ph idx="5" type="subTitle"/>
          </p:nvPr>
        </p:nvSpPr>
        <p:spPr>
          <a:xfrm>
            <a:off x="427525" y="2515650"/>
            <a:ext cx="2599200" cy="261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FORWARD PASS</a:t>
            </a:r>
            <a:endParaRPr/>
          </a:p>
        </p:txBody>
      </p:sp>
      <p:sp>
        <p:nvSpPr>
          <p:cNvPr id="846" name="Google Shape;846;p100"/>
          <p:cNvSpPr txBox="1"/>
          <p:nvPr>
            <p:ph idx="7" type="subTitle"/>
          </p:nvPr>
        </p:nvSpPr>
        <p:spPr>
          <a:xfrm>
            <a:off x="3251775" y="2515650"/>
            <a:ext cx="2599200" cy="261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CALCULATE ERROR</a:t>
            </a:r>
            <a:endParaRPr/>
          </a:p>
        </p:txBody>
      </p:sp>
      <p:sp>
        <p:nvSpPr>
          <p:cNvPr id="847" name="Google Shape;847;p100"/>
          <p:cNvSpPr txBox="1"/>
          <p:nvPr>
            <p:ph idx="3" type="body"/>
          </p:nvPr>
        </p:nvSpPr>
        <p:spPr>
          <a:xfrm>
            <a:off x="3720375" y="4290350"/>
            <a:ext cx="1662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chemeClr val="dk1"/>
              </a:buClr>
              <a:buSzPts val="1100"/>
              <a:buNone/>
            </a:pPr>
            <a:r>
              <a:rPr lang="en" sz="1200"/>
              <a:t>Taste test …</a:t>
            </a:r>
            <a:endParaRPr sz="1200"/>
          </a:p>
        </p:txBody>
      </p:sp>
      <p:sp>
        <p:nvSpPr>
          <p:cNvPr id="848" name="Google Shape;848;p100"/>
          <p:cNvSpPr txBox="1"/>
          <p:nvPr>
            <p:ph idx="8" type="subTitle"/>
          </p:nvPr>
        </p:nvSpPr>
        <p:spPr>
          <a:xfrm>
            <a:off x="6076025" y="2515650"/>
            <a:ext cx="2599200" cy="261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BACKWARD PASS</a:t>
            </a:r>
            <a:endParaRPr/>
          </a:p>
        </p:txBody>
      </p:sp>
      <p:sp>
        <p:nvSpPr>
          <p:cNvPr id="849" name="Google Shape;849;p100"/>
          <p:cNvSpPr txBox="1"/>
          <p:nvPr>
            <p:ph idx="1" type="body"/>
          </p:nvPr>
        </p:nvSpPr>
        <p:spPr>
          <a:xfrm>
            <a:off x="6650325" y="4290350"/>
            <a:ext cx="1662000" cy="433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chemeClr val="dk1"/>
              </a:buClr>
              <a:buSzPts val="1100"/>
              <a:buNone/>
            </a:pPr>
            <a:r>
              <a:rPr lang="en" sz="1200"/>
              <a:t>Adjust recipe …</a:t>
            </a:r>
            <a:endParaRPr sz="1200"/>
          </a:p>
        </p:txBody>
      </p:sp>
      <p:sp>
        <p:nvSpPr>
          <p:cNvPr id="850" name="Google Shape;850;p100"/>
          <p:cNvSpPr txBox="1"/>
          <p:nvPr>
            <p:ph idx="2" type="body"/>
          </p:nvPr>
        </p:nvSpPr>
        <p:spPr>
          <a:xfrm>
            <a:off x="748200" y="4245425"/>
            <a:ext cx="18261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200"/>
              <a:t>Cook the soup …</a:t>
            </a:r>
            <a:endParaRPr sz="1200"/>
          </a:p>
        </p:txBody>
      </p:sp>
      <p:pic>
        <p:nvPicPr>
          <p:cNvPr descr="Closeup of an orange." id="851" name="Google Shape;851;p100"/>
          <p:cNvPicPr preferRelativeResize="0"/>
          <p:nvPr>
            <p:ph idx="9" type="pic"/>
          </p:nvPr>
        </p:nvPicPr>
        <p:blipFill rotWithShape="1">
          <a:blip r:embed="rId3">
            <a:alphaModFix/>
          </a:blip>
          <a:srcRect b="25591" l="59240" r="26245" t="55057"/>
          <a:stretch/>
        </p:blipFill>
        <p:spPr>
          <a:xfrm>
            <a:off x="841025" y="268300"/>
            <a:ext cx="809400" cy="809400"/>
          </a:xfrm>
          <a:prstGeom prst="ellipse">
            <a:avLst/>
          </a:prstGeom>
        </p:spPr>
      </p:pic>
      <p:pic>
        <p:nvPicPr>
          <p:cNvPr descr="Stone background." id="852" name="Google Shape;852;p100"/>
          <p:cNvPicPr preferRelativeResize="0"/>
          <p:nvPr>
            <p:ph idx="9" type="pic"/>
          </p:nvPr>
        </p:nvPicPr>
        <p:blipFill rotWithShape="1">
          <a:blip r:embed="rId4">
            <a:alphaModFix/>
          </a:blip>
          <a:srcRect b="0" l="16675" r="16675" t="0"/>
          <a:stretch/>
        </p:blipFill>
        <p:spPr>
          <a:xfrm>
            <a:off x="6479900" y="665925"/>
            <a:ext cx="800400" cy="800400"/>
          </a:xfrm>
          <a:prstGeom prst="pie">
            <a:avLst>
              <a:gd fmla="val 0" name="adj1"/>
              <a:gd fmla="val 16200000" name="adj2"/>
            </a:avLst>
          </a:prstGeom>
        </p:spPr>
      </p:pic>
      <p:sp>
        <p:nvSpPr>
          <p:cNvPr id="853" name="Google Shape;853;p100"/>
          <p:cNvSpPr txBox="1"/>
          <p:nvPr/>
        </p:nvSpPr>
        <p:spPr>
          <a:xfrm>
            <a:off x="710600" y="4761950"/>
            <a:ext cx="713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Quiz Question:</a:t>
            </a:r>
            <a:r>
              <a:rPr lang="en" sz="1100">
                <a:solidFill>
                  <a:schemeClr val="dk1"/>
                </a:solidFill>
              </a:rPr>
              <a:t> "If Chef AI’s cake is too dry, should he add more flour or milk?"</a:t>
            </a:r>
            <a:br>
              <a:rPr lang="en" sz="1100">
                <a:solidFill>
                  <a:schemeClr val="dk1"/>
                </a:solidFill>
              </a:rPr>
            </a:br>
            <a:endParaRPr sz="1100">
              <a:solidFill>
                <a:schemeClr val="dk1"/>
              </a:solidFill>
            </a:endParaRPr>
          </a:p>
        </p:txBody>
      </p:sp>
      <p:pic>
        <p:nvPicPr>
          <p:cNvPr id="854" name="Google Shape;854;p100"/>
          <p:cNvPicPr preferRelativeResize="0"/>
          <p:nvPr/>
        </p:nvPicPr>
        <p:blipFill>
          <a:blip r:embed="rId5">
            <a:alphaModFix/>
          </a:blip>
          <a:stretch>
            <a:fillRect/>
          </a:stretch>
        </p:blipFill>
        <p:spPr>
          <a:xfrm>
            <a:off x="6650313" y="2839737"/>
            <a:ext cx="1450624" cy="1450624"/>
          </a:xfrm>
          <a:prstGeom prst="rect">
            <a:avLst/>
          </a:prstGeom>
          <a:noFill/>
          <a:ln>
            <a:noFill/>
          </a:ln>
        </p:spPr>
      </p:pic>
      <p:pic>
        <p:nvPicPr>
          <p:cNvPr id="855" name="Google Shape;855;p100"/>
          <p:cNvPicPr preferRelativeResize="0"/>
          <p:nvPr/>
        </p:nvPicPr>
        <p:blipFill>
          <a:blip r:embed="rId6">
            <a:alphaModFix/>
          </a:blip>
          <a:stretch>
            <a:fillRect/>
          </a:stretch>
        </p:blipFill>
        <p:spPr>
          <a:xfrm>
            <a:off x="877575" y="2929050"/>
            <a:ext cx="1431050" cy="1431050"/>
          </a:xfrm>
          <a:prstGeom prst="rect">
            <a:avLst/>
          </a:prstGeom>
          <a:noFill/>
          <a:ln>
            <a:noFill/>
          </a:ln>
        </p:spPr>
      </p:pic>
      <p:pic>
        <p:nvPicPr>
          <p:cNvPr id="856" name="Google Shape;856;p100"/>
          <p:cNvPicPr preferRelativeResize="0"/>
          <p:nvPr/>
        </p:nvPicPr>
        <p:blipFill>
          <a:blip r:embed="rId7">
            <a:alphaModFix/>
          </a:blip>
          <a:stretch>
            <a:fillRect/>
          </a:stretch>
        </p:blipFill>
        <p:spPr>
          <a:xfrm>
            <a:off x="3732225" y="2963725"/>
            <a:ext cx="1431050" cy="143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101"/>
          <p:cNvPicPr preferRelativeResize="0"/>
          <p:nvPr/>
        </p:nvPicPr>
        <p:blipFill>
          <a:blip r:embed="rId3">
            <a:alphaModFix/>
          </a:blip>
          <a:stretch>
            <a:fillRect/>
          </a:stretch>
        </p:blipFill>
        <p:spPr>
          <a:xfrm>
            <a:off x="-91450" y="30275"/>
            <a:ext cx="4306826" cy="5082926"/>
          </a:xfrm>
          <a:prstGeom prst="rect">
            <a:avLst/>
          </a:prstGeom>
          <a:noFill/>
          <a:ln>
            <a:noFill/>
          </a:ln>
        </p:spPr>
      </p:pic>
      <p:grpSp>
        <p:nvGrpSpPr>
          <p:cNvPr id="862" name="Google Shape;862;p101"/>
          <p:cNvGrpSpPr/>
          <p:nvPr/>
        </p:nvGrpSpPr>
        <p:grpSpPr>
          <a:xfrm>
            <a:off x="4799676" y="3317719"/>
            <a:ext cx="3396047" cy="2458108"/>
            <a:chOff x="-837878" y="-514256"/>
            <a:chExt cx="3396047" cy="3366810"/>
          </a:xfrm>
        </p:grpSpPr>
        <p:grpSp>
          <p:nvGrpSpPr>
            <p:cNvPr id="863" name="Google Shape;863;p101"/>
            <p:cNvGrpSpPr/>
            <p:nvPr/>
          </p:nvGrpSpPr>
          <p:grpSpPr>
            <a:xfrm>
              <a:off x="-837878" y="-514256"/>
              <a:ext cx="3396047" cy="3366810"/>
              <a:chOff x="5923027" y="1926500"/>
              <a:chExt cx="2598551" cy="2576181"/>
            </a:xfrm>
          </p:grpSpPr>
          <p:sp>
            <p:nvSpPr>
              <p:cNvPr id="864" name="Google Shape;864;p101"/>
              <p:cNvSpPr/>
              <p:nvPr/>
            </p:nvSpPr>
            <p:spPr>
              <a:xfrm>
                <a:off x="6623800" y="2628610"/>
                <a:ext cx="1192800" cy="120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101"/>
              <p:cNvSpPr/>
              <p:nvPr/>
            </p:nvSpPr>
            <p:spPr>
              <a:xfrm rot="10800000">
                <a:off x="5923027"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66" name="Google Shape;866;p101"/>
              <p:cNvSpPr/>
              <p:nvPr/>
            </p:nvSpPr>
            <p:spPr>
              <a:xfrm rot="5400000">
                <a:off x="5923035"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67" name="Google Shape;867;p101"/>
              <p:cNvSpPr/>
              <p:nvPr/>
            </p:nvSpPr>
            <p:spPr>
              <a:xfrm>
                <a:off x="7211178" y="3192281"/>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68" name="Google Shape;868;p101"/>
              <p:cNvSpPr/>
              <p:nvPr/>
            </p:nvSpPr>
            <p:spPr>
              <a:xfrm rot="-5400000">
                <a:off x="7211171" y="1926500"/>
                <a:ext cx="1310400" cy="1310400"/>
              </a:xfrm>
              <a:prstGeom prst="pie">
                <a:avLst>
                  <a:gd fmla="val 10800229"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869" name="Google Shape;869;p101"/>
            <p:cNvSpPr/>
            <p:nvPr/>
          </p:nvSpPr>
          <p:spPr>
            <a:xfrm>
              <a:off x="684606" y="990802"/>
              <a:ext cx="3564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70" name="Google Shape;870;p101"/>
          <p:cNvSpPr txBox="1"/>
          <p:nvPr>
            <p:ph type="title"/>
          </p:nvPr>
        </p:nvSpPr>
        <p:spPr>
          <a:xfrm>
            <a:off x="3851400" y="1653925"/>
            <a:ext cx="5292600" cy="9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CONGRATULATIONS</a:t>
            </a:r>
            <a:endParaRPr/>
          </a:p>
          <a:p>
            <a:pPr indent="0" lvl="0" marL="0" rtl="0" algn="ctr">
              <a:spcBef>
                <a:spcPts val="0"/>
              </a:spcBef>
              <a:spcAft>
                <a:spcPts val="0"/>
              </a:spcAft>
              <a:buNone/>
            </a:pPr>
            <a:r>
              <a:rPr lang="en"/>
              <a:t>CHEFS</a:t>
            </a:r>
            <a:endParaRPr/>
          </a:p>
        </p:txBody>
      </p:sp>
      <p:sp>
        <p:nvSpPr>
          <p:cNvPr id="871" name="Google Shape;871;p101"/>
          <p:cNvSpPr txBox="1"/>
          <p:nvPr>
            <p:ph idx="1" type="body"/>
          </p:nvPr>
        </p:nvSpPr>
        <p:spPr>
          <a:xfrm>
            <a:off x="3992325" y="2645925"/>
            <a:ext cx="5292600" cy="1361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None/>
            </a:pPr>
            <a:r>
              <a:rPr lang="en"/>
              <a:t>Now YOU know how computers learn like chefs – by tasting, adjusting, and trying again!</a:t>
            </a:r>
            <a:endParaRPr/>
          </a:p>
        </p:txBody>
      </p:sp>
      <p:pic>
        <p:nvPicPr>
          <p:cNvPr id="872" name="Google Shape;872;p101"/>
          <p:cNvPicPr preferRelativeResize="0"/>
          <p:nvPr>
            <p:ph idx="3" type="pic"/>
          </p:nvPr>
        </p:nvPicPr>
        <p:blipFill rotWithShape="1">
          <a:blip r:embed="rId4">
            <a:alphaModFix/>
          </a:blip>
          <a:srcRect b="0" l="0" r="0" t="0"/>
          <a:stretch/>
        </p:blipFill>
        <p:spPr>
          <a:xfrm>
            <a:off x="7104425" y="3484250"/>
            <a:ext cx="1659300" cy="1659300"/>
          </a:xfrm>
          <a:prstGeom prst="ellipse">
            <a:avLst/>
          </a:prstGeom>
        </p:spPr>
      </p:pic>
      <p:grpSp>
        <p:nvGrpSpPr>
          <p:cNvPr id="873" name="Google Shape;873;p101"/>
          <p:cNvGrpSpPr/>
          <p:nvPr/>
        </p:nvGrpSpPr>
        <p:grpSpPr>
          <a:xfrm>
            <a:off x="8202373" y="4080427"/>
            <a:ext cx="932700" cy="932700"/>
            <a:chOff x="638523" y="3484252"/>
            <a:chExt cx="932700" cy="932700"/>
          </a:xfrm>
        </p:grpSpPr>
        <p:sp>
          <p:nvSpPr>
            <p:cNvPr id="874" name="Google Shape;874;p101"/>
            <p:cNvSpPr/>
            <p:nvPr/>
          </p:nvSpPr>
          <p:spPr>
            <a:xfrm>
              <a:off x="638523" y="3484252"/>
              <a:ext cx="932700" cy="93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75" name="Google Shape;875;p101"/>
            <p:cNvSpPr/>
            <p:nvPr/>
          </p:nvSpPr>
          <p:spPr>
            <a:xfrm>
              <a:off x="786346" y="3596768"/>
              <a:ext cx="645000" cy="3537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76" name="Google Shape;876;p101"/>
            <p:cNvSpPr/>
            <p:nvPr/>
          </p:nvSpPr>
          <p:spPr>
            <a:xfrm rot="10800000">
              <a:off x="786465" y="3950685"/>
              <a:ext cx="645000" cy="353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pic>
        <p:nvPicPr>
          <p:cNvPr descr="Marble background." id="877" name="Google Shape;877;p101"/>
          <p:cNvPicPr preferRelativeResize="0"/>
          <p:nvPr>
            <p:ph idx="2" type="pic"/>
          </p:nvPr>
        </p:nvPicPr>
        <p:blipFill rotWithShape="1">
          <a:blip r:embed="rId5">
            <a:alphaModFix/>
          </a:blip>
          <a:srcRect b="0" l="16647" r="16654" t="0"/>
          <a:stretch/>
        </p:blipFill>
        <p:spPr>
          <a:xfrm>
            <a:off x="8346225" y="3245875"/>
            <a:ext cx="645000" cy="645000"/>
          </a:xfrm>
          <a:prstGeom prst="ellipse">
            <a:avLst/>
          </a:prstGeom>
        </p:spPr>
      </p:pic>
      <p:sp>
        <p:nvSpPr>
          <p:cNvPr id="878" name="Google Shape;878;p101"/>
          <p:cNvSpPr/>
          <p:nvPr/>
        </p:nvSpPr>
        <p:spPr>
          <a:xfrm>
            <a:off x="8418232" y="3317727"/>
            <a:ext cx="501000" cy="50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879" name="Google Shape;879;p101"/>
          <p:cNvGrpSpPr/>
          <p:nvPr/>
        </p:nvGrpSpPr>
        <p:grpSpPr>
          <a:xfrm>
            <a:off x="7386235" y="60586"/>
            <a:ext cx="1532996" cy="1532996"/>
            <a:chOff x="207002" y="3411140"/>
            <a:chExt cx="1509300" cy="1509300"/>
          </a:xfrm>
        </p:grpSpPr>
        <p:sp>
          <p:nvSpPr>
            <p:cNvPr id="880" name="Google Shape;880;p101"/>
            <p:cNvSpPr/>
            <p:nvPr/>
          </p:nvSpPr>
          <p:spPr>
            <a:xfrm rot="10800000">
              <a:off x="207002" y="3411140"/>
              <a:ext cx="1509300" cy="150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881" name="Google Shape;881;p101"/>
            <p:cNvGrpSpPr/>
            <p:nvPr/>
          </p:nvGrpSpPr>
          <p:grpSpPr>
            <a:xfrm>
              <a:off x="446984" y="3657790"/>
              <a:ext cx="1042347" cy="1042090"/>
              <a:chOff x="5493517" y="2781872"/>
              <a:chExt cx="887935" cy="887716"/>
            </a:xfrm>
          </p:grpSpPr>
          <p:sp>
            <p:nvSpPr>
              <p:cNvPr id="882" name="Google Shape;882;p101"/>
              <p:cNvSpPr/>
              <p:nvPr/>
            </p:nvSpPr>
            <p:spPr>
              <a:xfrm>
                <a:off x="5493752" y="2781882"/>
                <a:ext cx="887700" cy="887700"/>
              </a:xfrm>
              <a:prstGeom prst="pie">
                <a:avLst>
                  <a:gd fmla="val 10800229"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83" name="Google Shape;883;p101"/>
              <p:cNvSpPr/>
              <p:nvPr/>
            </p:nvSpPr>
            <p:spPr>
              <a:xfrm rot="10800000">
                <a:off x="5493530" y="2781882"/>
                <a:ext cx="887700" cy="887700"/>
              </a:xfrm>
              <a:prstGeom prst="pie">
                <a:avLst>
                  <a:gd fmla="val 10800229" name="adj1"/>
                  <a:gd fmla="val 1621725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84" name="Google Shape;884;p101"/>
              <p:cNvSpPr/>
              <p:nvPr/>
            </p:nvSpPr>
            <p:spPr>
              <a:xfrm rot="5400000">
                <a:off x="5493744" y="2781888"/>
                <a:ext cx="887700" cy="887700"/>
              </a:xfrm>
              <a:prstGeom prst="pie">
                <a:avLst>
                  <a:gd fmla="val 10800229"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85" name="Google Shape;885;p101"/>
              <p:cNvSpPr/>
              <p:nvPr/>
            </p:nvSpPr>
            <p:spPr>
              <a:xfrm rot="-5400000">
                <a:off x="5493517" y="2781872"/>
                <a:ext cx="887700" cy="887700"/>
              </a:xfrm>
              <a:prstGeom prst="pie">
                <a:avLst>
                  <a:gd fmla="val 10800229"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Milestone Celebration">
  <a:themeElements>
    <a:clrScheme name="Simple Light">
      <a:dk1>
        <a:srgbClr val="000000"/>
      </a:dk1>
      <a:lt1>
        <a:srgbClr val="EEEEEE"/>
      </a:lt1>
      <a:dk2>
        <a:srgbClr val="FFA7A8"/>
      </a:dk2>
      <a:lt2>
        <a:srgbClr val="006EBA"/>
      </a:lt2>
      <a:accent1>
        <a:srgbClr val="F63400"/>
      </a:accent1>
      <a:accent2>
        <a:srgbClr val="FA9302"/>
      </a:accent2>
      <a:accent3>
        <a:srgbClr val="8E7CC4"/>
      </a:accent3>
      <a:accent4>
        <a:srgbClr val="3C613D"/>
      </a:accent4>
      <a:accent5>
        <a:srgbClr val="4285F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